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4" r:id="rId9"/>
    <p:sldId id="263" r:id="rId10"/>
    <p:sldId id="266"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2" autoAdjust="0"/>
    <p:restoredTop sz="94660"/>
  </p:normalViewPr>
  <p:slideViewPr>
    <p:cSldViewPr snapToGrid="0">
      <p:cViewPr varScale="1">
        <p:scale>
          <a:sx n="55" d="100"/>
          <a:sy n="55" d="100"/>
        </p:scale>
        <p:origin x="20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745A5B7-E2BA-420F-9AA3-DDAD452F7202}" type="datetimeFigureOut">
              <a:rPr lang="en-US" smtClean="0"/>
              <a:t>10/20/2017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6EB0BD-87B7-4C48-BC7C-2F537E8688D9}" type="slidenum">
              <a:rPr lang="en-US" smtClean="0"/>
              <a:t>‹#›</a:t>
            </a:fld>
            <a:endParaRPr lang="en-US"/>
          </a:p>
        </p:txBody>
      </p:sp>
    </p:spTree>
    <p:extLst>
      <p:ext uri="{BB962C8B-B14F-4D97-AF65-F5344CB8AC3E}">
        <p14:creationId xmlns:p14="http://schemas.microsoft.com/office/powerpoint/2010/main" val="7555073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45A5B7-E2BA-420F-9AA3-DDAD452F7202}" type="datetimeFigureOut">
              <a:rPr lang="en-US" smtClean="0"/>
              <a:t>10/20/2017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6EB0BD-87B7-4C48-BC7C-2F537E8688D9}" type="slidenum">
              <a:rPr lang="en-US" smtClean="0"/>
              <a:t>‹#›</a:t>
            </a:fld>
            <a:endParaRPr lang="en-US"/>
          </a:p>
        </p:txBody>
      </p:sp>
    </p:spTree>
    <p:extLst>
      <p:ext uri="{BB962C8B-B14F-4D97-AF65-F5344CB8AC3E}">
        <p14:creationId xmlns:p14="http://schemas.microsoft.com/office/powerpoint/2010/main" val="3968374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45A5B7-E2BA-420F-9AA3-DDAD452F7202}" type="datetimeFigureOut">
              <a:rPr lang="en-US" smtClean="0"/>
              <a:t>10/20/2017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6EB0BD-87B7-4C48-BC7C-2F537E8688D9}" type="slidenum">
              <a:rPr lang="en-US" smtClean="0"/>
              <a:t>‹#›</a:t>
            </a:fld>
            <a:endParaRPr lang="en-US"/>
          </a:p>
        </p:txBody>
      </p:sp>
    </p:spTree>
    <p:extLst>
      <p:ext uri="{BB962C8B-B14F-4D97-AF65-F5344CB8AC3E}">
        <p14:creationId xmlns:p14="http://schemas.microsoft.com/office/powerpoint/2010/main" val="3893436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45A5B7-E2BA-420F-9AA3-DDAD452F7202}" type="datetimeFigureOut">
              <a:rPr lang="en-US" smtClean="0"/>
              <a:t>10/20/2017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6EB0BD-87B7-4C48-BC7C-2F537E8688D9}" type="slidenum">
              <a:rPr lang="en-US" smtClean="0"/>
              <a:t>‹#›</a:t>
            </a:fld>
            <a:endParaRPr lang="en-US"/>
          </a:p>
        </p:txBody>
      </p:sp>
    </p:spTree>
    <p:extLst>
      <p:ext uri="{BB962C8B-B14F-4D97-AF65-F5344CB8AC3E}">
        <p14:creationId xmlns:p14="http://schemas.microsoft.com/office/powerpoint/2010/main" val="1845153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45A5B7-E2BA-420F-9AA3-DDAD452F7202}" type="datetimeFigureOut">
              <a:rPr lang="en-US" smtClean="0"/>
              <a:t>10/20/2017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6EB0BD-87B7-4C48-BC7C-2F537E8688D9}" type="slidenum">
              <a:rPr lang="en-US" smtClean="0"/>
              <a:t>‹#›</a:t>
            </a:fld>
            <a:endParaRPr lang="en-US"/>
          </a:p>
        </p:txBody>
      </p:sp>
    </p:spTree>
    <p:extLst>
      <p:ext uri="{BB962C8B-B14F-4D97-AF65-F5344CB8AC3E}">
        <p14:creationId xmlns:p14="http://schemas.microsoft.com/office/powerpoint/2010/main" val="842857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745A5B7-E2BA-420F-9AA3-DDAD452F7202}" type="datetimeFigureOut">
              <a:rPr lang="en-US" smtClean="0"/>
              <a:t>10/20/2017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6EB0BD-87B7-4C48-BC7C-2F537E8688D9}" type="slidenum">
              <a:rPr lang="en-US" smtClean="0"/>
              <a:t>‹#›</a:t>
            </a:fld>
            <a:endParaRPr lang="en-US"/>
          </a:p>
        </p:txBody>
      </p:sp>
    </p:spTree>
    <p:extLst>
      <p:ext uri="{BB962C8B-B14F-4D97-AF65-F5344CB8AC3E}">
        <p14:creationId xmlns:p14="http://schemas.microsoft.com/office/powerpoint/2010/main" val="21037725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745A5B7-E2BA-420F-9AA3-DDAD452F7202}" type="datetimeFigureOut">
              <a:rPr lang="en-US" smtClean="0"/>
              <a:t>10/20/2017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6EB0BD-87B7-4C48-BC7C-2F537E8688D9}" type="slidenum">
              <a:rPr lang="en-US" smtClean="0"/>
              <a:t>‹#›</a:t>
            </a:fld>
            <a:endParaRPr lang="en-US"/>
          </a:p>
        </p:txBody>
      </p:sp>
    </p:spTree>
    <p:extLst>
      <p:ext uri="{BB962C8B-B14F-4D97-AF65-F5344CB8AC3E}">
        <p14:creationId xmlns:p14="http://schemas.microsoft.com/office/powerpoint/2010/main" val="35986078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745A5B7-E2BA-420F-9AA3-DDAD452F7202}" type="datetimeFigureOut">
              <a:rPr lang="en-US" smtClean="0"/>
              <a:t>10/20/2017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6EB0BD-87B7-4C48-BC7C-2F537E8688D9}" type="slidenum">
              <a:rPr lang="en-US" smtClean="0"/>
              <a:t>‹#›</a:t>
            </a:fld>
            <a:endParaRPr lang="en-US"/>
          </a:p>
        </p:txBody>
      </p:sp>
    </p:spTree>
    <p:extLst>
      <p:ext uri="{BB962C8B-B14F-4D97-AF65-F5344CB8AC3E}">
        <p14:creationId xmlns:p14="http://schemas.microsoft.com/office/powerpoint/2010/main" val="11118873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45A5B7-E2BA-420F-9AA3-DDAD452F7202}" type="datetimeFigureOut">
              <a:rPr lang="en-US" smtClean="0"/>
              <a:t>10/20/2017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6EB0BD-87B7-4C48-BC7C-2F537E8688D9}" type="slidenum">
              <a:rPr lang="en-US" smtClean="0"/>
              <a:t>‹#›</a:t>
            </a:fld>
            <a:endParaRPr lang="en-US"/>
          </a:p>
        </p:txBody>
      </p:sp>
    </p:spTree>
    <p:extLst>
      <p:ext uri="{BB962C8B-B14F-4D97-AF65-F5344CB8AC3E}">
        <p14:creationId xmlns:p14="http://schemas.microsoft.com/office/powerpoint/2010/main" val="34104357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45A5B7-E2BA-420F-9AA3-DDAD452F7202}" type="datetimeFigureOut">
              <a:rPr lang="en-US" smtClean="0"/>
              <a:t>10/20/2017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6EB0BD-87B7-4C48-BC7C-2F537E8688D9}" type="slidenum">
              <a:rPr lang="en-US" smtClean="0"/>
              <a:t>‹#›</a:t>
            </a:fld>
            <a:endParaRPr lang="en-US"/>
          </a:p>
        </p:txBody>
      </p:sp>
    </p:spTree>
    <p:extLst>
      <p:ext uri="{BB962C8B-B14F-4D97-AF65-F5344CB8AC3E}">
        <p14:creationId xmlns:p14="http://schemas.microsoft.com/office/powerpoint/2010/main" val="25425715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45A5B7-E2BA-420F-9AA3-DDAD452F7202}" type="datetimeFigureOut">
              <a:rPr lang="en-US" smtClean="0"/>
              <a:t>10/20/2017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6EB0BD-87B7-4C48-BC7C-2F537E8688D9}" type="slidenum">
              <a:rPr lang="en-US" smtClean="0"/>
              <a:t>‹#›</a:t>
            </a:fld>
            <a:endParaRPr lang="en-US"/>
          </a:p>
        </p:txBody>
      </p:sp>
    </p:spTree>
    <p:extLst>
      <p:ext uri="{BB962C8B-B14F-4D97-AF65-F5344CB8AC3E}">
        <p14:creationId xmlns:p14="http://schemas.microsoft.com/office/powerpoint/2010/main" val="32734956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45A5B7-E2BA-420F-9AA3-DDAD452F7202}" type="datetimeFigureOut">
              <a:rPr lang="en-US" smtClean="0"/>
              <a:t>10/20/2017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6EB0BD-87B7-4C48-BC7C-2F537E8688D9}" type="slidenum">
              <a:rPr lang="en-US" smtClean="0"/>
              <a:t>‹#›</a:t>
            </a:fld>
            <a:endParaRPr lang="en-US"/>
          </a:p>
        </p:txBody>
      </p:sp>
    </p:spTree>
    <p:extLst>
      <p:ext uri="{BB962C8B-B14F-4D97-AF65-F5344CB8AC3E}">
        <p14:creationId xmlns:p14="http://schemas.microsoft.com/office/powerpoint/2010/main" val="35702344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mailto:customerservice@phyto-core.com" TargetMode="External"/><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jpeg"/><Relationship Id="rId10" Type="http://schemas.openxmlformats.org/officeDocument/2006/relationships/image" Target="../media/image16.png"/><Relationship Id="rId4" Type="http://schemas.openxmlformats.org/officeDocument/2006/relationships/image" Target="../media/image10.jpeg"/><Relationship Id="rId9" Type="http://schemas.openxmlformats.org/officeDocument/2006/relationships/image" Target="../media/image15.png"/></Relationships>
</file>

<file path=ppt/slides/_rels/slide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26.jpg"/><Relationship Id="rId5" Type="http://schemas.openxmlformats.org/officeDocument/2006/relationships/image" Target="../media/image25.jpeg"/><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Box 5"/>
          <p:cNvSpPr txBox="1"/>
          <p:nvPr/>
        </p:nvSpPr>
        <p:spPr>
          <a:xfrm>
            <a:off x="5896303" y="3795668"/>
            <a:ext cx="5943600" cy="830997"/>
          </a:xfrm>
          <a:prstGeom prst="rect">
            <a:avLst/>
          </a:prstGeom>
          <a:noFill/>
          <a:ln>
            <a:noFill/>
          </a:ln>
        </p:spPr>
        <p:txBody>
          <a:bodyPr wrap="square" rtlCol="0">
            <a:spAutoFit/>
            <a:scene3d>
              <a:camera prst="orthographicFront"/>
              <a:lightRig rig="threePt" dir="t"/>
            </a:scene3d>
            <a:sp3d extrusionH="57150">
              <a:bevelT w="38100" h="38100"/>
            </a:sp3d>
          </a:bodyPr>
          <a:lstStyle/>
          <a:p>
            <a:pPr algn="r"/>
            <a:r>
              <a:rPr lang="en-US" sz="2400" dirty="0">
                <a:effectLst>
                  <a:glow rad="63500">
                    <a:schemeClr val="accent3">
                      <a:lumMod val="20000"/>
                      <a:lumOff val="80000"/>
                    </a:schemeClr>
                  </a:glow>
                  <a:innerShdw blurRad="114300">
                    <a:schemeClr val="bg1"/>
                  </a:innerShdw>
                </a:effectLst>
                <a:latin typeface="Franklin Gothic Heavy" panose="020B0903020102020204" pitchFamily="34" charset="0"/>
              </a:rPr>
              <a:t>Professional greenhouse film research and manufacturer since 2012</a:t>
            </a:r>
          </a:p>
        </p:txBody>
      </p:sp>
      <p:sp>
        <p:nvSpPr>
          <p:cNvPr id="8" name="Title 3"/>
          <p:cNvSpPr>
            <a:spLocks noGrp="1"/>
          </p:cNvSpPr>
          <p:nvPr>
            <p:ph type="ctrTitle"/>
          </p:nvPr>
        </p:nvSpPr>
        <p:spPr>
          <a:xfrm>
            <a:off x="5218385" y="1642793"/>
            <a:ext cx="6621518" cy="2152875"/>
          </a:xfrm>
        </p:spPr>
        <p:txBody>
          <a:bodyPr>
            <a:normAutofit/>
          </a:bodyPr>
          <a:lstStyle/>
          <a:p>
            <a:pPr algn="r"/>
            <a:r>
              <a:rPr lang="en-US" sz="4800" b="1" dirty="0" err="1">
                <a:solidFill>
                  <a:schemeClr val="bg1"/>
                </a:solidFill>
              </a:rPr>
              <a:t>Cheminno</a:t>
            </a:r>
            <a:r>
              <a:rPr lang="en-US" sz="4800" b="1" dirty="0">
                <a:solidFill>
                  <a:schemeClr val="bg1"/>
                </a:solidFill>
              </a:rPr>
              <a:t> </a:t>
            </a:r>
            <a:br>
              <a:rPr lang="en-US" sz="4800" b="1" dirty="0">
                <a:solidFill>
                  <a:schemeClr val="bg1"/>
                </a:solidFill>
              </a:rPr>
            </a:br>
            <a:r>
              <a:rPr lang="en-US" altLang="zh-CN" sz="4800" b="1" dirty="0" smtClean="0">
                <a:solidFill>
                  <a:schemeClr val="bg1"/>
                </a:solidFill>
              </a:rPr>
              <a:t>Greenhouse</a:t>
            </a:r>
            <a:r>
              <a:rPr lang="en-US" sz="4800" b="1" dirty="0" smtClean="0">
                <a:solidFill>
                  <a:schemeClr val="bg1"/>
                </a:solidFill>
              </a:rPr>
              <a:t> </a:t>
            </a:r>
            <a:r>
              <a:rPr lang="en-US" sz="4800" b="1" dirty="0">
                <a:solidFill>
                  <a:schemeClr val="bg1"/>
                </a:solidFill>
              </a:rPr>
              <a:t>Film </a:t>
            </a:r>
            <a:r>
              <a:rPr lang="en-US" b="1" dirty="0"/>
              <a:t/>
            </a:r>
            <a:br>
              <a:rPr lang="en-US" b="1" dirty="0"/>
            </a:br>
            <a:endParaRPr lang="en-US" sz="2200" b="1" dirty="0"/>
          </a:p>
        </p:txBody>
      </p:sp>
    </p:spTree>
    <p:extLst>
      <p:ext uri="{BB962C8B-B14F-4D97-AF65-F5344CB8AC3E}">
        <p14:creationId xmlns:p14="http://schemas.microsoft.com/office/powerpoint/2010/main" val="31590261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itle 1"/>
          <p:cNvSpPr txBox="1">
            <a:spLocks/>
          </p:cNvSpPr>
          <p:nvPr/>
        </p:nvSpPr>
        <p:spPr>
          <a:xfrm>
            <a:off x="3886200" y="1189327"/>
            <a:ext cx="7707180" cy="325770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err="1">
                <a:solidFill>
                  <a:schemeClr val="accent3">
                    <a:lumMod val="50000"/>
                  </a:schemeClr>
                </a:solidFill>
                <a:effectLst>
                  <a:outerShdw blurRad="50800" dist="38100" dir="2700000" algn="tl" rotWithShape="0">
                    <a:prstClr val="black">
                      <a:alpha val="40000"/>
                    </a:prstClr>
                  </a:outerShdw>
                </a:effectLst>
              </a:rPr>
              <a:t>Phyto</a:t>
            </a:r>
            <a:r>
              <a:rPr lang="en-US" sz="3200" b="1" dirty="0">
                <a:solidFill>
                  <a:schemeClr val="accent3">
                    <a:lumMod val="50000"/>
                  </a:schemeClr>
                </a:solidFill>
                <a:effectLst>
                  <a:outerShdw blurRad="50800" dist="38100" dir="2700000" algn="tl" rotWithShape="0">
                    <a:prstClr val="black">
                      <a:alpha val="40000"/>
                    </a:prstClr>
                  </a:outerShdw>
                </a:effectLst>
              </a:rPr>
              <a:t> Core Private Limited</a:t>
            </a:r>
            <a:r>
              <a:rPr lang="en-US" sz="3200" dirty="0" smtClean="0"/>
              <a:t/>
            </a:r>
            <a:br>
              <a:rPr lang="en-US" sz="3200" dirty="0" smtClean="0"/>
            </a:br>
            <a:endParaRPr lang="en-US" sz="3200" dirty="0" smtClean="0"/>
          </a:p>
          <a:p>
            <a:r>
              <a:rPr lang="en-US" sz="2400" dirty="0" smtClean="0">
                <a:solidFill>
                  <a:schemeClr val="tx1">
                    <a:lumMod val="65000"/>
                    <a:lumOff val="35000"/>
                  </a:schemeClr>
                </a:solidFill>
                <a:latin typeface="+mn-lt"/>
              </a:rPr>
              <a:t>Tampines Industrial Park, Singapore</a:t>
            </a:r>
            <a:br>
              <a:rPr lang="en-US" sz="2400" dirty="0" smtClean="0">
                <a:solidFill>
                  <a:schemeClr val="tx1">
                    <a:lumMod val="65000"/>
                    <a:lumOff val="35000"/>
                  </a:schemeClr>
                </a:solidFill>
                <a:latin typeface="+mn-lt"/>
              </a:rPr>
            </a:br>
            <a:r>
              <a:rPr lang="en-US" sz="2400" dirty="0" smtClean="0">
                <a:solidFill>
                  <a:schemeClr val="tx1">
                    <a:lumMod val="65000"/>
                    <a:lumOff val="35000"/>
                  </a:schemeClr>
                </a:solidFill>
                <a:latin typeface="+mn-lt"/>
              </a:rPr>
              <a:t>Phone: +65 8518 9027</a:t>
            </a:r>
            <a:br>
              <a:rPr lang="en-US" sz="2400" dirty="0" smtClean="0">
                <a:solidFill>
                  <a:schemeClr val="tx1">
                    <a:lumMod val="65000"/>
                    <a:lumOff val="35000"/>
                  </a:schemeClr>
                </a:solidFill>
                <a:latin typeface="+mn-lt"/>
              </a:rPr>
            </a:br>
            <a:r>
              <a:rPr lang="en-US" sz="2400" dirty="0" smtClean="0">
                <a:solidFill>
                  <a:schemeClr val="tx1">
                    <a:lumMod val="65000"/>
                    <a:lumOff val="35000"/>
                  </a:schemeClr>
                </a:solidFill>
                <a:latin typeface="+mn-lt"/>
              </a:rPr>
              <a:t>Email: </a:t>
            </a:r>
            <a:r>
              <a:rPr lang="en-US" sz="2400" dirty="0" smtClean="0">
                <a:solidFill>
                  <a:schemeClr val="tx1">
                    <a:lumMod val="65000"/>
                    <a:lumOff val="35000"/>
                  </a:schemeClr>
                </a:solidFill>
                <a:latin typeface="+mn-lt"/>
                <a:hlinkClick r:id="rId3"/>
              </a:rPr>
              <a:t>customerservice@</a:t>
            </a:r>
            <a:r>
              <a:rPr lang="en-US" altLang="zh-CN" sz="2400" dirty="0" smtClean="0">
                <a:solidFill>
                  <a:schemeClr val="tx1">
                    <a:lumMod val="65000"/>
                    <a:lumOff val="35000"/>
                  </a:schemeClr>
                </a:solidFill>
                <a:latin typeface="+mn-lt"/>
                <a:hlinkClick r:id="rId3"/>
              </a:rPr>
              <a:t>phyto-core.com</a:t>
            </a:r>
            <a:r>
              <a:rPr lang="en-US" altLang="zh-CN" sz="2400" dirty="0" smtClean="0">
                <a:solidFill>
                  <a:schemeClr val="tx1">
                    <a:lumMod val="65000"/>
                    <a:lumOff val="35000"/>
                  </a:schemeClr>
                </a:solidFill>
                <a:latin typeface="+mn-lt"/>
              </a:rPr>
              <a:t/>
            </a:r>
            <a:br>
              <a:rPr lang="en-US" altLang="zh-CN" sz="2400" dirty="0" smtClean="0">
                <a:solidFill>
                  <a:schemeClr val="tx1">
                    <a:lumMod val="65000"/>
                    <a:lumOff val="35000"/>
                  </a:schemeClr>
                </a:solidFill>
                <a:latin typeface="+mn-lt"/>
              </a:rPr>
            </a:br>
            <a:r>
              <a:rPr lang="en-US" altLang="zh-CN" sz="2400" dirty="0" smtClean="0">
                <a:solidFill>
                  <a:schemeClr val="tx1">
                    <a:lumMod val="65000"/>
                    <a:lumOff val="35000"/>
                  </a:schemeClr>
                </a:solidFill>
                <a:latin typeface="+mn-lt"/>
              </a:rPr>
              <a:t>Website: www.phyto-core.com</a:t>
            </a:r>
            <a:r>
              <a:rPr lang="en-US" sz="2667" dirty="0" smtClean="0">
                <a:solidFill>
                  <a:schemeClr val="tx1">
                    <a:lumMod val="65000"/>
                    <a:lumOff val="35000"/>
                  </a:schemeClr>
                </a:solidFill>
              </a:rPr>
              <a:t/>
            </a:r>
            <a:br>
              <a:rPr lang="en-US" sz="2667" dirty="0" smtClean="0">
                <a:solidFill>
                  <a:schemeClr val="tx1">
                    <a:lumMod val="65000"/>
                    <a:lumOff val="35000"/>
                  </a:schemeClr>
                </a:solidFill>
              </a:rPr>
            </a:br>
            <a:endParaRPr lang="en-US" sz="2667" dirty="0">
              <a:solidFill>
                <a:schemeClr val="tx1">
                  <a:lumMod val="65000"/>
                  <a:lumOff val="35000"/>
                </a:schemeClr>
              </a:solidFill>
            </a:endParaRPr>
          </a:p>
        </p:txBody>
      </p:sp>
      <p:sp>
        <p:nvSpPr>
          <p:cNvPr id="4" name="Content Placeholder 2"/>
          <p:cNvSpPr txBox="1">
            <a:spLocks/>
          </p:cNvSpPr>
          <p:nvPr/>
        </p:nvSpPr>
        <p:spPr>
          <a:xfrm>
            <a:off x="3886200" y="5057854"/>
            <a:ext cx="7707180" cy="1832461"/>
          </a:xfrm>
          <a:prstGeom prst="rect">
            <a:avLst/>
          </a:prstGeom>
        </p:spPr>
        <p:txBody>
          <a:bodyPr>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smtClean="0">
                <a:solidFill>
                  <a:schemeClr val="bg1">
                    <a:lumMod val="50000"/>
                  </a:schemeClr>
                </a:solidFill>
              </a:rPr>
              <a:t>Disclaimer: Any recommendations provided by </a:t>
            </a:r>
            <a:r>
              <a:rPr lang="en-US" sz="2400" dirty="0" err="1" smtClean="0">
                <a:solidFill>
                  <a:schemeClr val="bg1">
                    <a:lumMod val="50000"/>
                  </a:schemeClr>
                </a:solidFill>
              </a:rPr>
              <a:t>Phyto</a:t>
            </a:r>
            <a:r>
              <a:rPr lang="en-US" sz="2400" dirty="0" smtClean="0">
                <a:solidFill>
                  <a:schemeClr val="bg1">
                    <a:lumMod val="50000"/>
                  </a:schemeClr>
                </a:solidFill>
              </a:rPr>
              <a:t> Core Private Limited are advice only. As no control can be exercised over storage, handling, mixing, application or use, or weather, plant or soil conditions before, during or after application (all of which may affect the performance of our program), no responsibility for, or liability for any failure in performance, losses, damages, or injuries (consequential or otherwise), arising from such storage, mixing, application, or use will be accepted under any circumstances whatsoever. </a:t>
            </a:r>
            <a:r>
              <a:rPr lang="en-US" sz="2400" dirty="0" err="1" smtClean="0">
                <a:solidFill>
                  <a:schemeClr val="bg1">
                    <a:lumMod val="50000"/>
                  </a:schemeClr>
                </a:solidFill>
              </a:rPr>
              <a:t>Phyto</a:t>
            </a:r>
            <a:r>
              <a:rPr lang="en-US" sz="2400" dirty="0" smtClean="0">
                <a:solidFill>
                  <a:schemeClr val="bg1">
                    <a:lumMod val="50000"/>
                  </a:schemeClr>
                </a:solidFill>
              </a:rPr>
              <a:t> Core recommend you contact an Agronomist prior to product application. The Buyer assumes all responsibility for the use of any </a:t>
            </a:r>
            <a:r>
              <a:rPr lang="en-US" sz="2400" dirty="0" err="1" smtClean="0">
                <a:solidFill>
                  <a:schemeClr val="bg1">
                    <a:lumMod val="50000"/>
                  </a:schemeClr>
                </a:solidFill>
              </a:rPr>
              <a:t>Phyto</a:t>
            </a:r>
            <a:r>
              <a:rPr lang="en-US" sz="2400" dirty="0" smtClean="0">
                <a:solidFill>
                  <a:schemeClr val="bg1">
                    <a:lumMod val="50000"/>
                  </a:schemeClr>
                </a:solidFill>
              </a:rPr>
              <a:t> Core products.</a:t>
            </a:r>
          </a:p>
          <a:p>
            <a:endParaRPr lang="en-US" dirty="0"/>
          </a:p>
        </p:txBody>
      </p:sp>
    </p:spTree>
    <p:extLst>
      <p:ext uri="{BB962C8B-B14F-4D97-AF65-F5344CB8AC3E}">
        <p14:creationId xmlns:p14="http://schemas.microsoft.com/office/powerpoint/2010/main" val="3635616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Content Placeholder 1"/>
          <p:cNvSpPr txBox="1">
            <a:spLocks/>
          </p:cNvSpPr>
          <p:nvPr/>
        </p:nvSpPr>
        <p:spPr>
          <a:xfrm>
            <a:off x="838200" y="1976784"/>
            <a:ext cx="6781800" cy="4653280"/>
          </a:xfrm>
          <a:prstGeom prst="rect">
            <a:avLst/>
          </a:prstGeom>
        </p:spPr>
        <p:txBody>
          <a:bodyPr vert="horz">
            <a:normAutofit fontScale="85000" lnSpcReduction="20000"/>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buNone/>
            </a:pPr>
            <a:r>
              <a:rPr lang="en-US" sz="3800" b="1" dirty="0" err="1">
                <a:solidFill>
                  <a:srgbClr val="1D3A00"/>
                </a:solidFill>
                <a:effectLst>
                  <a:outerShdw blurRad="50800" dist="38100" dir="2700000" algn="tl" rotWithShape="0">
                    <a:prstClr val="black">
                      <a:alpha val="40000"/>
                    </a:prstClr>
                  </a:outerShdw>
                </a:effectLst>
                <a:latin typeface="+mj-lt"/>
                <a:ea typeface="+mj-ea"/>
                <a:cs typeface="+mj-cs"/>
              </a:rPr>
              <a:t>Cheminno</a:t>
            </a:r>
            <a:r>
              <a:rPr lang="en-US" sz="3800" b="1" dirty="0">
                <a:solidFill>
                  <a:srgbClr val="1D3A00"/>
                </a:solidFill>
                <a:effectLst>
                  <a:outerShdw blurRad="50800" dist="38100" dir="2700000" algn="tl" rotWithShape="0">
                    <a:prstClr val="black">
                      <a:alpha val="40000"/>
                    </a:prstClr>
                  </a:outerShdw>
                </a:effectLst>
                <a:latin typeface="+mj-lt"/>
                <a:ea typeface="+mj-ea"/>
                <a:cs typeface="+mj-cs"/>
              </a:rPr>
              <a:t> </a:t>
            </a:r>
            <a:r>
              <a:rPr lang="en-US" sz="3800" b="1" dirty="0" smtClean="0">
                <a:solidFill>
                  <a:srgbClr val="1D3A00"/>
                </a:solidFill>
                <a:effectLst>
                  <a:outerShdw blurRad="50800" dist="38100" dir="2700000" algn="tl" rotWithShape="0">
                    <a:prstClr val="black">
                      <a:alpha val="40000"/>
                    </a:prstClr>
                  </a:outerShdw>
                </a:effectLst>
                <a:latin typeface="+mj-lt"/>
                <a:ea typeface="+mj-ea"/>
                <a:cs typeface="+mj-cs"/>
              </a:rPr>
              <a:t>Greenhouse</a:t>
            </a:r>
            <a:r>
              <a:rPr lang="en-US" sz="3800" b="1" dirty="0" smtClean="0">
                <a:solidFill>
                  <a:srgbClr val="1D3A00"/>
                </a:solidFill>
                <a:effectLst>
                  <a:outerShdw blurRad="50800" dist="38100" dir="2700000" algn="tl" rotWithShape="0">
                    <a:prstClr val="black">
                      <a:alpha val="40000"/>
                    </a:prstClr>
                  </a:outerShdw>
                </a:effectLst>
                <a:latin typeface="+mj-lt"/>
                <a:ea typeface="+mj-ea"/>
                <a:cs typeface="+mj-cs"/>
              </a:rPr>
              <a:t> </a:t>
            </a:r>
            <a:r>
              <a:rPr lang="en-US" sz="3800" b="1" dirty="0">
                <a:solidFill>
                  <a:srgbClr val="1D3A00"/>
                </a:solidFill>
                <a:effectLst>
                  <a:outerShdw blurRad="50800" dist="38100" dir="2700000" algn="tl" rotWithShape="0">
                    <a:prstClr val="black">
                      <a:alpha val="40000"/>
                    </a:prstClr>
                  </a:outerShdw>
                </a:effectLst>
                <a:latin typeface="+mj-lt"/>
                <a:ea typeface="+mj-ea"/>
                <a:cs typeface="+mj-cs"/>
              </a:rPr>
              <a:t>Film</a:t>
            </a:r>
          </a:p>
          <a:p>
            <a:endParaRPr lang="en-US" sz="2500" dirty="0">
              <a:solidFill>
                <a:srgbClr val="1D3A00"/>
              </a:solidFill>
            </a:endParaRPr>
          </a:p>
          <a:p>
            <a:r>
              <a:rPr lang="en-US" sz="2400" dirty="0">
                <a:solidFill>
                  <a:srgbClr val="1D3A00"/>
                </a:solidFill>
              </a:rPr>
              <a:t>Greenhouse </a:t>
            </a:r>
            <a:r>
              <a:rPr lang="en-US" sz="2400" dirty="0" smtClean="0">
                <a:solidFill>
                  <a:srgbClr val="1D3A00"/>
                </a:solidFill>
              </a:rPr>
              <a:t>Ag-film </a:t>
            </a:r>
            <a:r>
              <a:rPr lang="en-US" sz="2400" dirty="0">
                <a:solidFill>
                  <a:srgbClr val="1D3A00"/>
                </a:solidFill>
              </a:rPr>
              <a:t>to improve light effectiveness for high crop yield.</a:t>
            </a:r>
          </a:p>
          <a:p>
            <a:endParaRPr lang="en-US" sz="2400" dirty="0">
              <a:solidFill>
                <a:srgbClr val="1D3A00"/>
              </a:solidFill>
            </a:endParaRPr>
          </a:p>
          <a:p>
            <a:r>
              <a:rPr lang="en-US" sz="2400" dirty="0">
                <a:solidFill>
                  <a:srgbClr val="1D3A00"/>
                </a:solidFill>
              </a:rPr>
              <a:t>Independent Research &amp; Development.</a:t>
            </a:r>
          </a:p>
          <a:p>
            <a:endParaRPr lang="en-US" sz="2400" dirty="0">
              <a:solidFill>
                <a:srgbClr val="1D3A00"/>
              </a:solidFill>
            </a:endParaRPr>
          </a:p>
          <a:p>
            <a:r>
              <a:rPr lang="en-US" sz="2400" dirty="0">
                <a:solidFill>
                  <a:srgbClr val="1D3A00"/>
                </a:solidFill>
              </a:rPr>
              <a:t>Breakthrough technology consisting of multiple functionalities:</a:t>
            </a:r>
          </a:p>
          <a:p>
            <a:pPr lvl="1">
              <a:buFont typeface="Wingdings" panose="05000000000000000000" pitchFamily="2" charset="2"/>
              <a:buChar char="Ø"/>
            </a:pPr>
            <a:r>
              <a:rPr lang="en-US" dirty="0">
                <a:solidFill>
                  <a:srgbClr val="1D3A00"/>
                </a:solidFill>
              </a:rPr>
              <a:t>Light conversion</a:t>
            </a:r>
          </a:p>
          <a:p>
            <a:pPr lvl="1">
              <a:buFont typeface="Wingdings" panose="05000000000000000000" pitchFamily="2" charset="2"/>
              <a:buChar char="Ø"/>
            </a:pPr>
            <a:r>
              <a:rPr lang="en-US" dirty="0">
                <a:solidFill>
                  <a:srgbClr val="1D3A00"/>
                </a:solidFill>
              </a:rPr>
              <a:t>Light diffusion</a:t>
            </a:r>
          </a:p>
          <a:p>
            <a:pPr lvl="1">
              <a:buFont typeface="Wingdings" panose="05000000000000000000" pitchFamily="2" charset="2"/>
              <a:buChar char="Ø"/>
            </a:pPr>
            <a:r>
              <a:rPr lang="en-US" dirty="0" smtClean="0">
                <a:solidFill>
                  <a:srgbClr val="1D3A00"/>
                </a:solidFill>
              </a:rPr>
              <a:t>Anti-fogging</a:t>
            </a:r>
          </a:p>
          <a:p>
            <a:pPr lvl="1">
              <a:buFont typeface="Wingdings" panose="05000000000000000000" pitchFamily="2" charset="2"/>
              <a:buChar char="Ø"/>
            </a:pPr>
            <a:r>
              <a:rPr lang="en-US" dirty="0" smtClean="0">
                <a:solidFill>
                  <a:srgbClr val="1D3A00"/>
                </a:solidFill>
              </a:rPr>
              <a:t>Anti-dripping</a:t>
            </a:r>
            <a:endParaRPr lang="en-US" dirty="0">
              <a:solidFill>
                <a:srgbClr val="1D3A00"/>
              </a:solidFill>
            </a:endParaRPr>
          </a:p>
          <a:p>
            <a:pPr lvl="1">
              <a:buFont typeface="Wingdings" panose="05000000000000000000" pitchFamily="2" charset="2"/>
              <a:buChar char="Ø"/>
            </a:pPr>
            <a:r>
              <a:rPr lang="en-US" dirty="0">
                <a:solidFill>
                  <a:srgbClr val="1D3A00"/>
                </a:solidFill>
              </a:rPr>
              <a:t>Long lifespan</a:t>
            </a:r>
          </a:p>
        </p:txBody>
      </p:sp>
      <p:pic>
        <p:nvPicPr>
          <p:cNvPr id="4" name="Content Placeholder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72400" y="1875184"/>
            <a:ext cx="3566160" cy="4754880"/>
          </a:xfrm>
          <a:prstGeom prst="rect">
            <a:avLst/>
          </a:prstGeom>
        </p:spPr>
      </p:pic>
    </p:spTree>
    <p:extLst>
      <p:ext uri="{BB962C8B-B14F-4D97-AF65-F5344CB8AC3E}">
        <p14:creationId xmlns:p14="http://schemas.microsoft.com/office/powerpoint/2010/main" val="25238832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itle 3"/>
          <p:cNvSpPr txBox="1">
            <a:spLocks/>
          </p:cNvSpPr>
          <p:nvPr/>
        </p:nvSpPr>
        <p:spPr>
          <a:xfrm>
            <a:off x="5558703" y="488483"/>
            <a:ext cx="6633297" cy="1084247"/>
          </a:xfrm>
          <a:prstGeom prst="rect">
            <a:avLst/>
          </a:prstGeom>
        </p:spPr>
        <p:txBody>
          <a:bodyPr vert="horz" lIns="91440" tIns="45720" rIns="91440" bIns="45720" rtlCol="0" anchor="ctr">
            <a:noAutofit/>
          </a:bodyPr>
          <a:lstStyle>
            <a:lvl1pPr algn="r" defTabSz="1219170" rtl="0" eaLnBrk="1" latinLnBrk="0" hangingPunct="1">
              <a:spcBef>
                <a:spcPct val="0"/>
              </a:spcBef>
              <a:buNone/>
              <a:defRPr sz="4800" kern="1200" baseline="0">
                <a:solidFill>
                  <a:schemeClr val="bg1"/>
                </a:solidFill>
                <a:effectLst>
                  <a:outerShdw blurRad="50800" dist="38100" dir="2700000" algn="tl" rotWithShape="0">
                    <a:prstClr val="black">
                      <a:alpha val="40000"/>
                    </a:prstClr>
                  </a:outerShdw>
                </a:effectLst>
                <a:latin typeface="+mj-lt"/>
                <a:ea typeface="+mj-ea"/>
                <a:cs typeface="+mj-cs"/>
              </a:defRPr>
            </a:lvl1pPr>
          </a:lstStyle>
          <a:p>
            <a:r>
              <a:rPr lang="en-US" sz="4000" b="1" dirty="0">
                <a:effectLst>
                  <a:outerShdw blurRad="50800" dist="38100" dir="2700000" algn="tl" rotWithShape="0">
                    <a:prstClr val="black">
                      <a:alpha val="44000"/>
                    </a:prstClr>
                  </a:outerShdw>
                </a:effectLst>
                <a:latin typeface="+mn-lt"/>
              </a:rPr>
              <a:t>Benefits of using </a:t>
            </a:r>
            <a:r>
              <a:rPr lang="en-US" sz="4000" b="1" dirty="0" err="1" smtClean="0">
                <a:effectLst>
                  <a:outerShdw blurRad="50800" dist="38100" dir="2700000" algn="tl" rotWithShape="0">
                    <a:prstClr val="black">
                      <a:alpha val="44000"/>
                    </a:prstClr>
                  </a:outerShdw>
                </a:effectLst>
                <a:latin typeface="+mn-lt"/>
              </a:rPr>
              <a:t>Cheminno</a:t>
            </a:r>
            <a:r>
              <a:rPr lang="en-US" sz="4000" b="1" dirty="0">
                <a:effectLst>
                  <a:outerShdw blurRad="50800" dist="38100" dir="2700000" algn="tl" rotWithShape="0">
                    <a:prstClr val="black">
                      <a:alpha val="44000"/>
                    </a:prstClr>
                  </a:outerShdw>
                </a:effectLst>
                <a:latin typeface="+mn-lt"/>
              </a:rPr>
              <a:t> </a:t>
            </a:r>
            <a:r>
              <a:rPr lang="en-US" sz="4000" b="1" dirty="0" smtClean="0">
                <a:effectLst>
                  <a:outerShdw blurRad="50800" dist="38100" dir="2700000" algn="tl" rotWithShape="0">
                    <a:prstClr val="black">
                      <a:alpha val="44000"/>
                    </a:prstClr>
                  </a:outerShdw>
                </a:effectLst>
                <a:latin typeface="+mn-lt"/>
              </a:rPr>
              <a:t>Greenhouse </a:t>
            </a:r>
            <a:r>
              <a:rPr lang="en-US" sz="4000" b="1" dirty="0" smtClean="0">
                <a:effectLst>
                  <a:outerShdw blurRad="50800" dist="38100" dir="2700000" algn="tl" rotWithShape="0">
                    <a:prstClr val="black">
                      <a:alpha val="44000"/>
                    </a:prstClr>
                  </a:outerShdw>
                </a:effectLst>
                <a:latin typeface="+mn-lt"/>
              </a:rPr>
              <a:t>Film</a:t>
            </a:r>
            <a:endParaRPr lang="en-US" sz="4000" b="1" dirty="0">
              <a:effectLst>
                <a:outerShdw blurRad="50800" dist="38100" dir="2700000" algn="tl" rotWithShape="0">
                  <a:prstClr val="black">
                    <a:alpha val="44000"/>
                  </a:prstClr>
                </a:outerShdw>
              </a:effectLst>
              <a:latin typeface="+mn-lt"/>
            </a:endParaRPr>
          </a:p>
        </p:txBody>
      </p:sp>
      <p:sp>
        <p:nvSpPr>
          <p:cNvPr id="4" name="Oval 5"/>
          <p:cNvSpPr>
            <a:spLocks noChangeArrowheads="1"/>
          </p:cNvSpPr>
          <p:nvPr/>
        </p:nvSpPr>
        <p:spPr bwMode="auto">
          <a:xfrm>
            <a:off x="4254500" y="2608263"/>
            <a:ext cx="3633788" cy="3654425"/>
          </a:xfrm>
          <a:prstGeom prst="ellipse">
            <a:avLst/>
          </a:prstGeom>
          <a:gradFill rotWithShape="1">
            <a:gsLst>
              <a:gs pos="0">
                <a:srgbClr val="3366FF"/>
              </a:gs>
              <a:gs pos="100000">
                <a:srgbClr val="FFFFFF"/>
              </a:gs>
            </a:gsLst>
            <a:lin ang="5400000" scaled="1"/>
          </a:gradFill>
          <a:ln w="9525">
            <a:solidFill>
              <a:srgbClr val="3366FF"/>
            </a:solidFill>
            <a:round/>
            <a:headEnd/>
            <a:tailEnd/>
          </a:ln>
        </p:spPr>
        <p:txBody>
          <a:bodyPr wrap="none" anchor="ct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pPr>
            <a:endParaRPr lang="zh-CN" altLang="en-US" sz="1600">
              <a:latin typeface="Times New Roman" panose="02020603050405020304" pitchFamily="18" charset="0"/>
            </a:endParaRPr>
          </a:p>
        </p:txBody>
      </p:sp>
      <p:sp>
        <p:nvSpPr>
          <p:cNvPr id="5" name="Oval 183"/>
          <p:cNvSpPr>
            <a:spLocks noChangeArrowheads="1"/>
          </p:cNvSpPr>
          <p:nvPr/>
        </p:nvSpPr>
        <p:spPr bwMode="auto">
          <a:xfrm>
            <a:off x="5141913" y="3498850"/>
            <a:ext cx="1852612" cy="1966913"/>
          </a:xfrm>
          <a:prstGeom prst="ellipse">
            <a:avLst/>
          </a:prstGeom>
          <a:gradFill rotWithShape="1">
            <a:gsLst>
              <a:gs pos="0">
                <a:srgbClr val="0099FF"/>
              </a:gs>
              <a:gs pos="100000">
                <a:srgbClr val="004674"/>
              </a:gs>
            </a:gsLst>
            <a:lin ang="5400000" scaled="1"/>
          </a:gradFill>
          <a:ln w="9525">
            <a:solidFill>
              <a:schemeClr val="tx1"/>
            </a:solidFill>
            <a:round/>
            <a:headEnd/>
            <a:tailEnd/>
          </a:ln>
        </p:spPr>
        <p:txBody>
          <a:bodyPr wrap="none" anchor="ct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pPr>
            <a:endParaRPr lang="zh-CN" altLang="en-US" sz="1600">
              <a:latin typeface="Times New Roman" panose="02020603050405020304" pitchFamily="18" charset="0"/>
            </a:endParaRPr>
          </a:p>
        </p:txBody>
      </p:sp>
      <p:grpSp>
        <p:nvGrpSpPr>
          <p:cNvPr id="6" name="Group 6"/>
          <p:cNvGrpSpPr>
            <a:grpSpLocks/>
          </p:cNvGrpSpPr>
          <p:nvPr/>
        </p:nvGrpSpPr>
        <p:grpSpPr bwMode="auto">
          <a:xfrm>
            <a:off x="5145088" y="3508375"/>
            <a:ext cx="1852612" cy="1966913"/>
            <a:chOff x="0" y="0"/>
            <a:chExt cx="1680" cy="1680"/>
          </a:xfrm>
        </p:grpSpPr>
        <p:sp>
          <p:nvSpPr>
            <p:cNvPr id="7" name="Oval 7"/>
            <p:cNvSpPr>
              <a:spLocks noChangeArrowheads="1"/>
            </p:cNvSpPr>
            <p:nvPr/>
          </p:nvSpPr>
          <p:spPr bwMode="auto">
            <a:xfrm>
              <a:off x="0" y="0"/>
              <a:ext cx="1680" cy="1680"/>
            </a:xfrm>
            <a:prstGeom prst="ellipse">
              <a:avLst/>
            </a:prstGeom>
            <a:gradFill rotWithShape="1">
              <a:gsLst>
                <a:gs pos="0">
                  <a:srgbClr val="FF6600"/>
                </a:gs>
                <a:gs pos="100000">
                  <a:srgbClr val="742E00"/>
                </a:gs>
              </a:gsLst>
              <a:lin ang="5400000" scaled="1"/>
            </a:gradFill>
            <a:ln w="9525">
              <a:solidFill>
                <a:schemeClr val="tx1"/>
              </a:solidFill>
              <a:round/>
              <a:headEnd/>
              <a:tailEnd/>
            </a:ln>
          </p:spPr>
          <p:txBody>
            <a:bodyPr wrap="none" anchor="ct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pPr>
              <a:endParaRPr lang="zh-CN" altLang="en-US" sz="1600">
                <a:latin typeface="Times New Roman" panose="02020603050405020304" pitchFamily="18" charset="0"/>
              </a:endParaRPr>
            </a:p>
          </p:txBody>
        </p:sp>
        <p:sp>
          <p:nvSpPr>
            <p:cNvPr id="8" name="Freeform 8"/>
            <p:cNvSpPr>
              <a:spLocks noChangeArrowheads="1"/>
            </p:cNvSpPr>
            <p:nvPr/>
          </p:nvSpPr>
          <p:spPr bwMode="auto">
            <a:xfrm>
              <a:off x="192" y="28"/>
              <a:ext cx="1296" cy="634"/>
            </a:xfrm>
            <a:custGeom>
              <a:avLst/>
              <a:gdLst>
                <a:gd name="T0" fmla="*/ 1014 w 1321"/>
                <a:gd name="T1" fmla="*/ 89 h 712"/>
                <a:gd name="T2" fmla="*/ 1027 w 1321"/>
                <a:gd name="T3" fmla="*/ 98 h 712"/>
                <a:gd name="T4" fmla="*/ 1030 w 1321"/>
                <a:gd name="T5" fmla="*/ 106 h 712"/>
                <a:gd name="T6" fmla="*/ 1025 w 1321"/>
                <a:gd name="T7" fmla="*/ 114 h 712"/>
                <a:gd name="T8" fmla="*/ 1012 w 1321"/>
                <a:gd name="T9" fmla="*/ 120 h 712"/>
                <a:gd name="T10" fmla="*/ 992 w 1321"/>
                <a:gd name="T11" fmla="*/ 128 h 712"/>
                <a:gd name="T12" fmla="*/ 966 w 1321"/>
                <a:gd name="T13" fmla="*/ 134 h 712"/>
                <a:gd name="T14" fmla="*/ 933 w 1321"/>
                <a:gd name="T15" fmla="*/ 139 h 712"/>
                <a:gd name="T16" fmla="*/ 895 w 1321"/>
                <a:gd name="T17" fmla="*/ 144 h 712"/>
                <a:gd name="T18" fmla="*/ 852 w 1321"/>
                <a:gd name="T19" fmla="*/ 148 h 712"/>
                <a:gd name="T20" fmla="*/ 804 w 1321"/>
                <a:gd name="T21" fmla="*/ 151 h 712"/>
                <a:gd name="T22" fmla="*/ 754 w 1321"/>
                <a:gd name="T23" fmla="*/ 152 h 712"/>
                <a:gd name="T24" fmla="*/ 699 w 1321"/>
                <a:gd name="T25" fmla="*/ 156 h 712"/>
                <a:gd name="T26" fmla="*/ 643 w 1321"/>
                <a:gd name="T27" fmla="*/ 157 h 712"/>
                <a:gd name="T28" fmla="*/ 621 w 1321"/>
                <a:gd name="T29" fmla="*/ 158 h 712"/>
                <a:gd name="T30" fmla="*/ 372 w 1321"/>
                <a:gd name="T31" fmla="*/ 158 h 712"/>
                <a:gd name="T32" fmla="*/ 368 w 1321"/>
                <a:gd name="T33" fmla="*/ 158 h 712"/>
                <a:gd name="T34" fmla="*/ 319 w 1321"/>
                <a:gd name="T35" fmla="*/ 157 h 712"/>
                <a:gd name="T36" fmla="*/ 272 w 1321"/>
                <a:gd name="T37" fmla="*/ 156 h 712"/>
                <a:gd name="T38" fmla="*/ 227 w 1321"/>
                <a:gd name="T39" fmla="*/ 154 h 712"/>
                <a:gd name="T40" fmla="*/ 183 w 1321"/>
                <a:gd name="T41" fmla="*/ 151 h 712"/>
                <a:gd name="T42" fmla="*/ 146 w 1321"/>
                <a:gd name="T43" fmla="*/ 150 h 712"/>
                <a:gd name="T44" fmla="*/ 112 w 1321"/>
                <a:gd name="T45" fmla="*/ 146 h 712"/>
                <a:gd name="T46" fmla="*/ 77 w 1321"/>
                <a:gd name="T47" fmla="*/ 143 h 712"/>
                <a:gd name="T48" fmla="*/ 54 w 1321"/>
                <a:gd name="T49" fmla="*/ 140 h 712"/>
                <a:gd name="T50" fmla="*/ 26 w 1321"/>
                <a:gd name="T51" fmla="*/ 134 h 712"/>
                <a:gd name="T52" fmla="*/ 18 w 1321"/>
                <a:gd name="T53" fmla="*/ 129 h 712"/>
                <a:gd name="T54" fmla="*/ 6 w 1321"/>
                <a:gd name="T55" fmla="*/ 123 h 712"/>
                <a:gd name="T56" fmla="*/ 0 w 1321"/>
                <a:gd name="T57" fmla="*/ 116 h 712"/>
                <a:gd name="T58" fmla="*/ 0 w 1321"/>
                <a:gd name="T59" fmla="*/ 115 h 712"/>
                <a:gd name="T60" fmla="*/ 4 w 1321"/>
                <a:gd name="T61" fmla="*/ 106 h 712"/>
                <a:gd name="T62" fmla="*/ 16 w 1321"/>
                <a:gd name="T63" fmla="*/ 99 h 712"/>
                <a:gd name="T64" fmla="*/ 38 w 1321"/>
                <a:gd name="T65" fmla="*/ 82 h 712"/>
                <a:gd name="T66" fmla="*/ 73 w 1321"/>
                <a:gd name="T67" fmla="*/ 66 h 712"/>
                <a:gd name="T68" fmla="*/ 116 w 1321"/>
                <a:gd name="T69" fmla="*/ 53 h 712"/>
                <a:gd name="T70" fmla="*/ 160 w 1321"/>
                <a:gd name="T71" fmla="*/ 38 h 712"/>
                <a:gd name="T72" fmla="*/ 211 w 1321"/>
                <a:gd name="T73" fmla="*/ 27 h 712"/>
                <a:gd name="T74" fmla="*/ 267 w 1321"/>
                <a:gd name="T75" fmla="*/ 18 h 712"/>
                <a:gd name="T76" fmla="*/ 324 w 1321"/>
                <a:gd name="T77" fmla="*/ 10 h 712"/>
                <a:gd name="T78" fmla="*/ 388 w 1321"/>
                <a:gd name="T79" fmla="*/ 4 h 712"/>
                <a:gd name="T80" fmla="*/ 453 w 1321"/>
                <a:gd name="T81" fmla="*/ 4 h 712"/>
                <a:gd name="T82" fmla="*/ 521 w 1321"/>
                <a:gd name="T83" fmla="*/ 0 h 712"/>
                <a:gd name="T84" fmla="*/ 521 w 1321"/>
                <a:gd name="T85" fmla="*/ 0 h 712"/>
                <a:gd name="T86" fmla="*/ 592 w 1321"/>
                <a:gd name="T87" fmla="*/ 4 h 712"/>
                <a:gd name="T88" fmla="*/ 661 w 1321"/>
                <a:gd name="T89" fmla="*/ 4 h 712"/>
                <a:gd name="T90" fmla="*/ 727 w 1321"/>
                <a:gd name="T91" fmla="*/ 11 h 712"/>
                <a:gd name="T92" fmla="*/ 789 w 1321"/>
                <a:gd name="T93" fmla="*/ 20 h 712"/>
                <a:gd name="T94" fmla="*/ 844 w 1321"/>
                <a:gd name="T95" fmla="*/ 30 h 712"/>
                <a:gd name="T96" fmla="*/ 896 w 1321"/>
                <a:gd name="T97" fmla="*/ 43 h 712"/>
                <a:gd name="T98" fmla="*/ 942 w 1321"/>
                <a:gd name="T99" fmla="*/ 56 h 712"/>
                <a:gd name="T100" fmla="*/ 982 w 1321"/>
                <a:gd name="T101" fmla="*/ 72 h 712"/>
                <a:gd name="T102" fmla="*/ 1014 w 1321"/>
                <a:gd name="T103" fmla="*/ 89 h 712"/>
                <a:gd name="T104" fmla="*/ 1014 w 1321"/>
                <a:gd name="T105" fmla="*/ 89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6600"/>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9" name="Text Box 9"/>
          <p:cNvSpPr txBox="1">
            <a:spLocks noChangeArrowheads="1"/>
          </p:cNvSpPr>
          <p:nvPr/>
        </p:nvSpPr>
        <p:spPr bwMode="auto">
          <a:xfrm>
            <a:off x="5150181" y="3721406"/>
            <a:ext cx="1842482" cy="1631216"/>
          </a:xfrm>
          <a:prstGeom prst="rect">
            <a:avLst/>
          </a:prstGeom>
          <a:noFill/>
          <a:ln w="9525">
            <a:noFill/>
            <a:miter lim="800000"/>
            <a:headEnd/>
            <a:tailEnd/>
          </a:ln>
          <a:effectLst>
            <a:glow rad="38100">
              <a:schemeClr val="bg1">
                <a:lumMod val="50000"/>
              </a:schemeClr>
            </a:glow>
          </a:effectLst>
        </p:spPr>
        <p:txBody>
          <a:bodyPr>
            <a:spAutoFit/>
            <a:scene3d>
              <a:camera prst="orthographicFront"/>
              <a:lightRig rig="threePt" dir="t"/>
            </a:scene3d>
            <a:sp3d contourW="12700">
              <a:contourClr>
                <a:schemeClr val="tx1"/>
              </a:contourClr>
            </a:sp3d>
          </a:bodyPr>
          <a:lstStyle>
            <a:lvl1pPr eaLnBrk="0" hangingPunct="0">
              <a:defRPr sz="16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16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16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16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16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lnSpc>
                <a:spcPts val="2600"/>
              </a:lnSpc>
              <a:spcBef>
                <a:spcPct val="0"/>
              </a:spcBef>
              <a:spcAft>
                <a:spcPct val="0"/>
              </a:spcAft>
              <a:buFont typeface="Arial" panose="020B0604020202020204" pitchFamily="34" charset="0"/>
              <a:defRPr sz="16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lnSpc>
                <a:spcPts val="2600"/>
              </a:lnSpc>
              <a:spcBef>
                <a:spcPct val="0"/>
              </a:spcBef>
              <a:spcAft>
                <a:spcPct val="0"/>
              </a:spcAft>
              <a:buFont typeface="Arial" panose="020B0604020202020204" pitchFamily="34" charset="0"/>
              <a:defRPr sz="16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lnSpc>
                <a:spcPts val="2600"/>
              </a:lnSpc>
              <a:spcBef>
                <a:spcPct val="0"/>
              </a:spcBef>
              <a:spcAft>
                <a:spcPct val="0"/>
              </a:spcAft>
              <a:buFont typeface="Arial" panose="020B0604020202020204" pitchFamily="34" charset="0"/>
              <a:defRPr sz="16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lnSpc>
                <a:spcPts val="2600"/>
              </a:lnSpc>
              <a:spcBef>
                <a:spcPct val="0"/>
              </a:spcBef>
              <a:spcAft>
                <a:spcPct val="0"/>
              </a:spcAft>
              <a:buFont typeface="Arial" panose="020B0604020202020204" pitchFamily="34" charset="0"/>
              <a:defRPr sz="1600" b="1">
                <a:solidFill>
                  <a:schemeClr val="tx1"/>
                </a:solidFill>
                <a:latin typeface="Times New Roman" panose="02020603050405020304" pitchFamily="18" charset="0"/>
                <a:ea typeface="宋体" panose="02010600030101010101" pitchFamily="2" charset="-122"/>
              </a:defRPr>
            </a:lvl9pPr>
          </a:lstStyle>
          <a:p>
            <a:pPr algn="ctr">
              <a:buFont typeface="Arial" panose="020B0604020202020204" pitchFamily="34" charset="0"/>
              <a:buNone/>
              <a:defRPr/>
            </a:pPr>
            <a:r>
              <a:rPr lang="en-US" altLang="en-US" sz="2000" dirty="0" smtClean="0">
                <a:solidFill>
                  <a:srgbClr val="FFFF00"/>
                </a:solidFill>
                <a:effectLst>
                  <a:glow rad="127000">
                    <a:schemeClr val="bg2">
                      <a:lumMod val="50000"/>
                    </a:schemeClr>
                  </a:glow>
                  <a:outerShdw blurRad="38100" dist="38100" dir="2700000" algn="tl">
                    <a:srgbClr val="C0C0C0"/>
                  </a:outerShdw>
                </a:effectLst>
                <a:latin typeface="Arial" panose="020B0604020202020204" pitchFamily="34" charset="0"/>
              </a:rPr>
              <a:t>Protected Cultivation with </a:t>
            </a:r>
            <a:r>
              <a:rPr lang="en-US" altLang="en-US" sz="2000" dirty="0" err="1" smtClean="0">
                <a:solidFill>
                  <a:srgbClr val="FFFF00"/>
                </a:solidFill>
                <a:effectLst>
                  <a:glow rad="127000">
                    <a:schemeClr val="bg2">
                      <a:lumMod val="50000"/>
                    </a:schemeClr>
                  </a:glow>
                  <a:outerShdw blurRad="38100" dist="38100" dir="2700000" algn="tl">
                    <a:srgbClr val="C0C0C0"/>
                  </a:outerShdw>
                </a:effectLst>
                <a:latin typeface="Arial" panose="020B0604020202020204" pitchFamily="34" charset="0"/>
              </a:rPr>
              <a:t>Cheminno</a:t>
            </a:r>
            <a:r>
              <a:rPr lang="en-US" altLang="en-US" sz="2000" dirty="0" smtClean="0">
                <a:solidFill>
                  <a:srgbClr val="FFFF00"/>
                </a:solidFill>
                <a:effectLst>
                  <a:glow rad="127000">
                    <a:schemeClr val="bg2">
                      <a:lumMod val="50000"/>
                    </a:schemeClr>
                  </a:glow>
                  <a:outerShdw blurRad="38100" dist="38100" dir="2700000" algn="tl">
                    <a:srgbClr val="C0C0C0"/>
                  </a:outerShdw>
                </a:effectLst>
                <a:latin typeface="Arial" panose="020B0604020202020204" pitchFamily="34" charset="0"/>
              </a:rPr>
              <a:t> Ag-Film</a:t>
            </a:r>
          </a:p>
        </p:txBody>
      </p:sp>
      <p:grpSp>
        <p:nvGrpSpPr>
          <p:cNvPr id="10" name="Group 10"/>
          <p:cNvGrpSpPr>
            <a:grpSpLocks/>
          </p:cNvGrpSpPr>
          <p:nvPr/>
        </p:nvGrpSpPr>
        <p:grpSpPr bwMode="auto">
          <a:xfrm>
            <a:off x="4727575" y="5354638"/>
            <a:ext cx="776288" cy="933450"/>
            <a:chOff x="0" y="0"/>
            <a:chExt cx="489" cy="588"/>
          </a:xfrm>
        </p:grpSpPr>
        <p:sp>
          <p:nvSpPr>
            <p:cNvPr id="11" name="Oval 16"/>
            <p:cNvSpPr>
              <a:spLocks noChangeArrowheads="1"/>
            </p:cNvSpPr>
            <p:nvPr/>
          </p:nvSpPr>
          <p:spPr bwMode="auto">
            <a:xfrm rot="-3372907">
              <a:off x="327" y="113"/>
              <a:ext cx="76" cy="78"/>
            </a:xfrm>
            <a:prstGeom prst="ellipse">
              <a:avLst/>
            </a:prstGeom>
            <a:gradFill rotWithShape="1">
              <a:gsLst>
                <a:gs pos="0">
                  <a:schemeClr val="folHlink"/>
                </a:gs>
                <a:gs pos="100000">
                  <a:srgbClr val="593C91"/>
                </a:gs>
              </a:gsLst>
              <a:path path="shape">
                <a:fillToRect l="50000" t="50000" r="50000" b="50000"/>
              </a:path>
            </a:gradFill>
            <a:ln w="9525">
              <a:solidFill>
                <a:srgbClr val="000000"/>
              </a:solidFill>
              <a:round/>
              <a:headEnd/>
              <a:tailEnd/>
            </a:ln>
          </p:spPr>
          <p:txBody>
            <a:bodyPr wrap="none" anchor="ct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pPr>
              <a:endParaRPr lang="zh-CN" altLang="en-US" sz="1600">
                <a:latin typeface="Times New Roman" panose="02020603050405020304" pitchFamily="18" charset="0"/>
              </a:endParaRPr>
            </a:p>
          </p:txBody>
        </p:sp>
        <p:sp>
          <p:nvSpPr>
            <p:cNvPr id="12" name="Oval 17"/>
            <p:cNvSpPr>
              <a:spLocks noChangeArrowheads="1"/>
            </p:cNvSpPr>
            <p:nvPr/>
          </p:nvSpPr>
          <p:spPr bwMode="auto">
            <a:xfrm rot="-3372907">
              <a:off x="412" y="-1"/>
              <a:ext cx="76" cy="78"/>
            </a:xfrm>
            <a:prstGeom prst="ellipse">
              <a:avLst/>
            </a:prstGeom>
            <a:gradFill rotWithShape="1">
              <a:gsLst>
                <a:gs pos="0">
                  <a:schemeClr val="folHlink"/>
                </a:gs>
                <a:gs pos="100000">
                  <a:srgbClr val="593C91"/>
                </a:gs>
              </a:gsLst>
              <a:path path="shape">
                <a:fillToRect l="50000" t="50000" r="50000" b="50000"/>
              </a:path>
            </a:gradFill>
            <a:ln w="9525">
              <a:solidFill>
                <a:srgbClr val="000000"/>
              </a:solidFill>
              <a:round/>
              <a:headEnd/>
              <a:tailEnd/>
            </a:ln>
          </p:spPr>
          <p:txBody>
            <a:bodyPr wrap="none" anchor="ct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pPr>
              <a:endParaRPr lang="zh-CN" altLang="en-US" sz="1600">
                <a:latin typeface="Times New Roman" panose="02020603050405020304" pitchFamily="18" charset="0"/>
              </a:endParaRPr>
            </a:p>
          </p:txBody>
        </p:sp>
        <p:grpSp>
          <p:nvGrpSpPr>
            <p:cNvPr id="13" name="Group 13"/>
            <p:cNvGrpSpPr>
              <a:grpSpLocks/>
            </p:cNvGrpSpPr>
            <p:nvPr/>
          </p:nvGrpSpPr>
          <p:grpSpPr bwMode="auto">
            <a:xfrm>
              <a:off x="0" y="190"/>
              <a:ext cx="389" cy="398"/>
              <a:chOff x="0" y="0"/>
              <a:chExt cx="432" cy="432"/>
            </a:xfrm>
          </p:grpSpPr>
          <p:grpSp>
            <p:nvGrpSpPr>
              <p:cNvPr id="14" name="Group 14"/>
              <p:cNvGrpSpPr>
                <a:grpSpLocks/>
              </p:cNvGrpSpPr>
              <p:nvPr/>
            </p:nvGrpSpPr>
            <p:grpSpPr bwMode="auto">
              <a:xfrm>
                <a:off x="0" y="0"/>
                <a:ext cx="432" cy="432"/>
                <a:chOff x="0" y="0"/>
                <a:chExt cx="1680" cy="1680"/>
              </a:xfrm>
            </p:grpSpPr>
            <p:sp>
              <p:nvSpPr>
                <p:cNvPr id="16" name="Oval 20"/>
                <p:cNvSpPr>
                  <a:spLocks noChangeArrowheads="1"/>
                </p:cNvSpPr>
                <p:nvPr/>
              </p:nvSpPr>
              <p:spPr bwMode="auto">
                <a:xfrm>
                  <a:off x="0" y="0"/>
                  <a:ext cx="1680" cy="1680"/>
                </a:xfrm>
                <a:prstGeom prst="ellipse">
                  <a:avLst/>
                </a:prstGeom>
                <a:gradFill rotWithShape="1">
                  <a:gsLst>
                    <a:gs pos="0">
                      <a:schemeClr val="folHlink"/>
                    </a:gs>
                    <a:gs pos="100000">
                      <a:srgbClr val="201635"/>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pPr>
                  <a:endParaRPr lang="zh-CN" altLang="en-US" sz="1600">
                    <a:latin typeface="Times New Roman" panose="02020603050405020304" pitchFamily="18" charset="0"/>
                  </a:endParaRPr>
                </a:p>
              </p:txBody>
            </p:sp>
            <p:sp>
              <p:nvSpPr>
                <p:cNvPr id="17" name="Freeform 21"/>
                <p:cNvSpPr>
                  <a:spLocks noChangeArrowheads="1"/>
                </p:cNvSpPr>
                <p:nvPr/>
              </p:nvSpPr>
              <p:spPr bwMode="auto">
                <a:xfrm>
                  <a:off x="192" y="28"/>
                  <a:ext cx="1296" cy="634"/>
                </a:xfrm>
                <a:custGeom>
                  <a:avLst/>
                  <a:gdLst>
                    <a:gd name="T0" fmla="*/ 1014 w 1321"/>
                    <a:gd name="T1" fmla="*/ 89 h 712"/>
                    <a:gd name="T2" fmla="*/ 1027 w 1321"/>
                    <a:gd name="T3" fmla="*/ 98 h 712"/>
                    <a:gd name="T4" fmla="*/ 1030 w 1321"/>
                    <a:gd name="T5" fmla="*/ 106 h 712"/>
                    <a:gd name="T6" fmla="*/ 1025 w 1321"/>
                    <a:gd name="T7" fmla="*/ 114 h 712"/>
                    <a:gd name="T8" fmla="*/ 1012 w 1321"/>
                    <a:gd name="T9" fmla="*/ 120 h 712"/>
                    <a:gd name="T10" fmla="*/ 992 w 1321"/>
                    <a:gd name="T11" fmla="*/ 128 h 712"/>
                    <a:gd name="T12" fmla="*/ 966 w 1321"/>
                    <a:gd name="T13" fmla="*/ 134 h 712"/>
                    <a:gd name="T14" fmla="*/ 933 w 1321"/>
                    <a:gd name="T15" fmla="*/ 139 h 712"/>
                    <a:gd name="T16" fmla="*/ 895 w 1321"/>
                    <a:gd name="T17" fmla="*/ 144 h 712"/>
                    <a:gd name="T18" fmla="*/ 852 w 1321"/>
                    <a:gd name="T19" fmla="*/ 148 h 712"/>
                    <a:gd name="T20" fmla="*/ 804 w 1321"/>
                    <a:gd name="T21" fmla="*/ 151 h 712"/>
                    <a:gd name="T22" fmla="*/ 754 w 1321"/>
                    <a:gd name="T23" fmla="*/ 152 h 712"/>
                    <a:gd name="T24" fmla="*/ 699 w 1321"/>
                    <a:gd name="T25" fmla="*/ 156 h 712"/>
                    <a:gd name="T26" fmla="*/ 643 w 1321"/>
                    <a:gd name="T27" fmla="*/ 157 h 712"/>
                    <a:gd name="T28" fmla="*/ 621 w 1321"/>
                    <a:gd name="T29" fmla="*/ 158 h 712"/>
                    <a:gd name="T30" fmla="*/ 372 w 1321"/>
                    <a:gd name="T31" fmla="*/ 158 h 712"/>
                    <a:gd name="T32" fmla="*/ 368 w 1321"/>
                    <a:gd name="T33" fmla="*/ 158 h 712"/>
                    <a:gd name="T34" fmla="*/ 319 w 1321"/>
                    <a:gd name="T35" fmla="*/ 157 h 712"/>
                    <a:gd name="T36" fmla="*/ 272 w 1321"/>
                    <a:gd name="T37" fmla="*/ 156 h 712"/>
                    <a:gd name="T38" fmla="*/ 227 w 1321"/>
                    <a:gd name="T39" fmla="*/ 154 h 712"/>
                    <a:gd name="T40" fmla="*/ 183 w 1321"/>
                    <a:gd name="T41" fmla="*/ 151 h 712"/>
                    <a:gd name="T42" fmla="*/ 146 w 1321"/>
                    <a:gd name="T43" fmla="*/ 150 h 712"/>
                    <a:gd name="T44" fmla="*/ 112 w 1321"/>
                    <a:gd name="T45" fmla="*/ 146 h 712"/>
                    <a:gd name="T46" fmla="*/ 77 w 1321"/>
                    <a:gd name="T47" fmla="*/ 143 h 712"/>
                    <a:gd name="T48" fmla="*/ 54 w 1321"/>
                    <a:gd name="T49" fmla="*/ 140 h 712"/>
                    <a:gd name="T50" fmla="*/ 26 w 1321"/>
                    <a:gd name="T51" fmla="*/ 134 h 712"/>
                    <a:gd name="T52" fmla="*/ 18 w 1321"/>
                    <a:gd name="T53" fmla="*/ 129 h 712"/>
                    <a:gd name="T54" fmla="*/ 6 w 1321"/>
                    <a:gd name="T55" fmla="*/ 123 h 712"/>
                    <a:gd name="T56" fmla="*/ 0 w 1321"/>
                    <a:gd name="T57" fmla="*/ 116 h 712"/>
                    <a:gd name="T58" fmla="*/ 0 w 1321"/>
                    <a:gd name="T59" fmla="*/ 115 h 712"/>
                    <a:gd name="T60" fmla="*/ 4 w 1321"/>
                    <a:gd name="T61" fmla="*/ 106 h 712"/>
                    <a:gd name="T62" fmla="*/ 16 w 1321"/>
                    <a:gd name="T63" fmla="*/ 99 h 712"/>
                    <a:gd name="T64" fmla="*/ 38 w 1321"/>
                    <a:gd name="T65" fmla="*/ 82 h 712"/>
                    <a:gd name="T66" fmla="*/ 73 w 1321"/>
                    <a:gd name="T67" fmla="*/ 66 h 712"/>
                    <a:gd name="T68" fmla="*/ 116 w 1321"/>
                    <a:gd name="T69" fmla="*/ 53 h 712"/>
                    <a:gd name="T70" fmla="*/ 160 w 1321"/>
                    <a:gd name="T71" fmla="*/ 38 h 712"/>
                    <a:gd name="T72" fmla="*/ 211 w 1321"/>
                    <a:gd name="T73" fmla="*/ 27 h 712"/>
                    <a:gd name="T74" fmla="*/ 267 w 1321"/>
                    <a:gd name="T75" fmla="*/ 18 h 712"/>
                    <a:gd name="T76" fmla="*/ 324 w 1321"/>
                    <a:gd name="T77" fmla="*/ 10 h 712"/>
                    <a:gd name="T78" fmla="*/ 388 w 1321"/>
                    <a:gd name="T79" fmla="*/ 4 h 712"/>
                    <a:gd name="T80" fmla="*/ 453 w 1321"/>
                    <a:gd name="T81" fmla="*/ 4 h 712"/>
                    <a:gd name="T82" fmla="*/ 521 w 1321"/>
                    <a:gd name="T83" fmla="*/ 0 h 712"/>
                    <a:gd name="T84" fmla="*/ 521 w 1321"/>
                    <a:gd name="T85" fmla="*/ 0 h 712"/>
                    <a:gd name="T86" fmla="*/ 592 w 1321"/>
                    <a:gd name="T87" fmla="*/ 4 h 712"/>
                    <a:gd name="T88" fmla="*/ 661 w 1321"/>
                    <a:gd name="T89" fmla="*/ 4 h 712"/>
                    <a:gd name="T90" fmla="*/ 727 w 1321"/>
                    <a:gd name="T91" fmla="*/ 11 h 712"/>
                    <a:gd name="T92" fmla="*/ 789 w 1321"/>
                    <a:gd name="T93" fmla="*/ 20 h 712"/>
                    <a:gd name="T94" fmla="*/ 844 w 1321"/>
                    <a:gd name="T95" fmla="*/ 30 h 712"/>
                    <a:gd name="T96" fmla="*/ 896 w 1321"/>
                    <a:gd name="T97" fmla="*/ 43 h 712"/>
                    <a:gd name="T98" fmla="*/ 942 w 1321"/>
                    <a:gd name="T99" fmla="*/ 56 h 712"/>
                    <a:gd name="T100" fmla="*/ 982 w 1321"/>
                    <a:gd name="T101" fmla="*/ 72 h 712"/>
                    <a:gd name="T102" fmla="*/ 1014 w 1321"/>
                    <a:gd name="T103" fmla="*/ 89 h 712"/>
                    <a:gd name="T104" fmla="*/ 1014 w 1321"/>
                    <a:gd name="T105" fmla="*/ 89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5" name="Text Box 22"/>
              <p:cNvSpPr txBox="1">
                <a:spLocks noChangeArrowheads="1"/>
              </p:cNvSpPr>
              <p:nvPr/>
            </p:nvSpPr>
            <p:spPr bwMode="auto">
              <a:xfrm>
                <a:off x="69" y="81"/>
                <a:ext cx="283" cy="313"/>
              </a:xfrm>
              <a:prstGeom prst="rect">
                <a:avLst/>
              </a:prstGeom>
              <a:noFill/>
              <a:ln w="9525">
                <a:noFill/>
                <a:miter lim="800000"/>
                <a:headEnd/>
                <a:tailEnd/>
              </a:ln>
            </p:spPr>
            <p:txBody>
              <a:bodyPr wrap="none">
                <a:spAutoFit/>
              </a:bodyPr>
              <a:lstStyle>
                <a:lvl1pPr eaLnBrk="0" hangingPunct="0">
                  <a:defRPr sz="16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16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16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16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16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lnSpc>
                    <a:spcPts val="2600"/>
                  </a:lnSpc>
                  <a:spcBef>
                    <a:spcPct val="0"/>
                  </a:spcBef>
                  <a:spcAft>
                    <a:spcPct val="0"/>
                  </a:spcAft>
                  <a:buFont typeface="Arial" panose="020B0604020202020204" pitchFamily="34" charset="0"/>
                  <a:defRPr sz="16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lnSpc>
                    <a:spcPts val="2600"/>
                  </a:lnSpc>
                  <a:spcBef>
                    <a:spcPct val="0"/>
                  </a:spcBef>
                  <a:spcAft>
                    <a:spcPct val="0"/>
                  </a:spcAft>
                  <a:buFont typeface="Arial" panose="020B0604020202020204" pitchFamily="34" charset="0"/>
                  <a:defRPr sz="16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lnSpc>
                    <a:spcPts val="2600"/>
                  </a:lnSpc>
                  <a:spcBef>
                    <a:spcPct val="0"/>
                  </a:spcBef>
                  <a:spcAft>
                    <a:spcPct val="0"/>
                  </a:spcAft>
                  <a:buFont typeface="Arial" panose="020B0604020202020204" pitchFamily="34" charset="0"/>
                  <a:defRPr sz="16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lnSpc>
                    <a:spcPts val="2600"/>
                  </a:lnSpc>
                  <a:spcBef>
                    <a:spcPct val="0"/>
                  </a:spcBef>
                  <a:spcAft>
                    <a:spcPct val="0"/>
                  </a:spcAft>
                  <a:buFont typeface="Arial" panose="020B0604020202020204" pitchFamily="34" charset="0"/>
                  <a:defRPr sz="1600" b="1">
                    <a:solidFill>
                      <a:schemeClr val="tx1"/>
                    </a:solidFill>
                    <a:latin typeface="Times New Roman" panose="02020603050405020304" pitchFamily="18" charset="0"/>
                    <a:ea typeface="宋体" panose="02010600030101010101" pitchFamily="2" charset="-122"/>
                  </a:defRPr>
                </a:lvl9pPr>
              </a:lstStyle>
              <a:p>
                <a:pPr algn="ctr">
                  <a:buFont typeface="Arial" panose="020B0604020202020204" pitchFamily="34" charset="0"/>
                  <a:buNone/>
                  <a:defRPr/>
                </a:pPr>
                <a:r>
                  <a:rPr lang="en-US" altLang="zh-CN" sz="2400" smtClean="0">
                    <a:solidFill>
                      <a:srgbClr val="FFFFFF"/>
                    </a:solidFill>
                    <a:effectLst>
                      <a:outerShdw blurRad="38100" dist="38100" dir="2700000" algn="tl">
                        <a:srgbClr val="C0C0C0"/>
                      </a:outerShdw>
                    </a:effectLst>
                    <a:latin typeface="Verdana" panose="020B0604030504040204" pitchFamily="34" charset="0"/>
                  </a:rPr>
                  <a:t>C</a:t>
                </a:r>
              </a:p>
            </p:txBody>
          </p:sp>
        </p:grpSp>
      </p:grpSp>
      <p:grpSp>
        <p:nvGrpSpPr>
          <p:cNvPr id="18" name="Group 18"/>
          <p:cNvGrpSpPr>
            <a:grpSpLocks/>
          </p:cNvGrpSpPr>
          <p:nvPr/>
        </p:nvGrpSpPr>
        <p:grpSpPr bwMode="auto">
          <a:xfrm>
            <a:off x="6605588" y="5392738"/>
            <a:ext cx="708025" cy="927100"/>
            <a:chOff x="0" y="0"/>
            <a:chExt cx="446" cy="584"/>
          </a:xfrm>
        </p:grpSpPr>
        <p:grpSp>
          <p:nvGrpSpPr>
            <p:cNvPr id="19" name="Group 19"/>
            <p:cNvGrpSpPr>
              <a:grpSpLocks/>
            </p:cNvGrpSpPr>
            <p:nvPr/>
          </p:nvGrpSpPr>
          <p:grpSpPr bwMode="auto">
            <a:xfrm>
              <a:off x="76" y="222"/>
              <a:ext cx="370" cy="362"/>
              <a:chOff x="0" y="0"/>
              <a:chExt cx="412" cy="392"/>
            </a:xfrm>
          </p:grpSpPr>
          <p:grpSp>
            <p:nvGrpSpPr>
              <p:cNvPr id="22" name="Group 20"/>
              <p:cNvGrpSpPr>
                <a:grpSpLocks/>
              </p:cNvGrpSpPr>
              <p:nvPr/>
            </p:nvGrpSpPr>
            <p:grpSpPr bwMode="auto">
              <a:xfrm>
                <a:off x="0" y="0"/>
                <a:ext cx="412" cy="392"/>
                <a:chOff x="0" y="0"/>
                <a:chExt cx="1680" cy="1680"/>
              </a:xfrm>
            </p:grpSpPr>
            <p:sp>
              <p:nvSpPr>
                <p:cNvPr id="24" name="Oval 30"/>
                <p:cNvSpPr>
                  <a:spLocks noChangeArrowheads="1"/>
                </p:cNvSpPr>
                <p:nvPr/>
              </p:nvSpPr>
              <p:spPr bwMode="auto">
                <a:xfrm>
                  <a:off x="0" y="0"/>
                  <a:ext cx="1680" cy="1680"/>
                </a:xfrm>
                <a:prstGeom prst="ellipse">
                  <a:avLst/>
                </a:prstGeom>
                <a:gradFill rotWithShape="1">
                  <a:gsLst>
                    <a:gs pos="0">
                      <a:schemeClr val="bg2"/>
                    </a:gs>
                    <a:gs pos="100000">
                      <a:srgbClr val="57575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pPr>
                  <a:endParaRPr lang="zh-CN" altLang="en-US" sz="1600">
                    <a:latin typeface="Times New Roman" panose="02020603050405020304" pitchFamily="18" charset="0"/>
                  </a:endParaRPr>
                </a:p>
              </p:txBody>
            </p:sp>
            <p:sp>
              <p:nvSpPr>
                <p:cNvPr id="25" name="Freeform 31"/>
                <p:cNvSpPr>
                  <a:spLocks noChangeArrowheads="1"/>
                </p:cNvSpPr>
                <p:nvPr/>
              </p:nvSpPr>
              <p:spPr bwMode="auto">
                <a:xfrm>
                  <a:off x="192" y="28"/>
                  <a:ext cx="1296" cy="634"/>
                </a:xfrm>
                <a:custGeom>
                  <a:avLst/>
                  <a:gdLst>
                    <a:gd name="T0" fmla="*/ 1014 w 1321"/>
                    <a:gd name="T1" fmla="*/ 89 h 712"/>
                    <a:gd name="T2" fmla="*/ 1027 w 1321"/>
                    <a:gd name="T3" fmla="*/ 98 h 712"/>
                    <a:gd name="T4" fmla="*/ 1030 w 1321"/>
                    <a:gd name="T5" fmla="*/ 106 h 712"/>
                    <a:gd name="T6" fmla="*/ 1025 w 1321"/>
                    <a:gd name="T7" fmla="*/ 114 h 712"/>
                    <a:gd name="T8" fmla="*/ 1012 w 1321"/>
                    <a:gd name="T9" fmla="*/ 120 h 712"/>
                    <a:gd name="T10" fmla="*/ 992 w 1321"/>
                    <a:gd name="T11" fmla="*/ 128 h 712"/>
                    <a:gd name="T12" fmla="*/ 966 w 1321"/>
                    <a:gd name="T13" fmla="*/ 134 h 712"/>
                    <a:gd name="T14" fmla="*/ 933 w 1321"/>
                    <a:gd name="T15" fmla="*/ 139 h 712"/>
                    <a:gd name="T16" fmla="*/ 895 w 1321"/>
                    <a:gd name="T17" fmla="*/ 144 h 712"/>
                    <a:gd name="T18" fmla="*/ 852 w 1321"/>
                    <a:gd name="T19" fmla="*/ 148 h 712"/>
                    <a:gd name="T20" fmla="*/ 804 w 1321"/>
                    <a:gd name="T21" fmla="*/ 151 h 712"/>
                    <a:gd name="T22" fmla="*/ 754 w 1321"/>
                    <a:gd name="T23" fmla="*/ 152 h 712"/>
                    <a:gd name="T24" fmla="*/ 699 w 1321"/>
                    <a:gd name="T25" fmla="*/ 156 h 712"/>
                    <a:gd name="T26" fmla="*/ 643 w 1321"/>
                    <a:gd name="T27" fmla="*/ 157 h 712"/>
                    <a:gd name="T28" fmla="*/ 621 w 1321"/>
                    <a:gd name="T29" fmla="*/ 158 h 712"/>
                    <a:gd name="T30" fmla="*/ 372 w 1321"/>
                    <a:gd name="T31" fmla="*/ 158 h 712"/>
                    <a:gd name="T32" fmla="*/ 368 w 1321"/>
                    <a:gd name="T33" fmla="*/ 158 h 712"/>
                    <a:gd name="T34" fmla="*/ 319 w 1321"/>
                    <a:gd name="T35" fmla="*/ 157 h 712"/>
                    <a:gd name="T36" fmla="*/ 272 w 1321"/>
                    <a:gd name="T37" fmla="*/ 156 h 712"/>
                    <a:gd name="T38" fmla="*/ 227 w 1321"/>
                    <a:gd name="T39" fmla="*/ 154 h 712"/>
                    <a:gd name="T40" fmla="*/ 183 w 1321"/>
                    <a:gd name="T41" fmla="*/ 151 h 712"/>
                    <a:gd name="T42" fmla="*/ 146 w 1321"/>
                    <a:gd name="T43" fmla="*/ 150 h 712"/>
                    <a:gd name="T44" fmla="*/ 112 w 1321"/>
                    <a:gd name="T45" fmla="*/ 146 h 712"/>
                    <a:gd name="T46" fmla="*/ 77 w 1321"/>
                    <a:gd name="T47" fmla="*/ 143 h 712"/>
                    <a:gd name="T48" fmla="*/ 54 w 1321"/>
                    <a:gd name="T49" fmla="*/ 140 h 712"/>
                    <a:gd name="T50" fmla="*/ 26 w 1321"/>
                    <a:gd name="T51" fmla="*/ 134 h 712"/>
                    <a:gd name="T52" fmla="*/ 18 w 1321"/>
                    <a:gd name="T53" fmla="*/ 129 h 712"/>
                    <a:gd name="T54" fmla="*/ 6 w 1321"/>
                    <a:gd name="T55" fmla="*/ 123 h 712"/>
                    <a:gd name="T56" fmla="*/ 0 w 1321"/>
                    <a:gd name="T57" fmla="*/ 116 h 712"/>
                    <a:gd name="T58" fmla="*/ 0 w 1321"/>
                    <a:gd name="T59" fmla="*/ 115 h 712"/>
                    <a:gd name="T60" fmla="*/ 4 w 1321"/>
                    <a:gd name="T61" fmla="*/ 106 h 712"/>
                    <a:gd name="T62" fmla="*/ 16 w 1321"/>
                    <a:gd name="T63" fmla="*/ 99 h 712"/>
                    <a:gd name="T64" fmla="*/ 38 w 1321"/>
                    <a:gd name="T65" fmla="*/ 82 h 712"/>
                    <a:gd name="T66" fmla="*/ 73 w 1321"/>
                    <a:gd name="T67" fmla="*/ 66 h 712"/>
                    <a:gd name="T68" fmla="*/ 116 w 1321"/>
                    <a:gd name="T69" fmla="*/ 53 h 712"/>
                    <a:gd name="T70" fmla="*/ 160 w 1321"/>
                    <a:gd name="T71" fmla="*/ 38 h 712"/>
                    <a:gd name="T72" fmla="*/ 211 w 1321"/>
                    <a:gd name="T73" fmla="*/ 27 h 712"/>
                    <a:gd name="T74" fmla="*/ 267 w 1321"/>
                    <a:gd name="T75" fmla="*/ 18 h 712"/>
                    <a:gd name="T76" fmla="*/ 324 w 1321"/>
                    <a:gd name="T77" fmla="*/ 10 h 712"/>
                    <a:gd name="T78" fmla="*/ 388 w 1321"/>
                    <a:gd name="T79" fmla="*/ 4 h 712"/>
                    <a:gd name="T80" fmla="*/ 453 w 1321"/>
                    <a:gd name="T81" fmla="*/ 4 h 712"/>
                    <a:gd name="T82" fmla="*/ 521 w 1321"/>
                    <a:gd name="T83" fmla="*/ 0 h 712"/>
                    <a:gd name="T84" fmla="*/ 521 w 1321"/>
                    <a:gd name="T85" fmla="*/ 0 h 712"/>
                    <a:gd name="T86" fmla="*/ 592 w 1321"/>
                    <a:gd name="T87" fmla="*/ 4 h 712"/>
                    <a:gd name="T88" fmla="*/ 661 w 1321"/>
                    <a:gd name="T89" fmla="*/ 4 h 712"/>
                    <a:gd name="T90" fmla="*/ 727 w 1321"/>
                    <a:gd name="T91" fmla="*/ 11 h 712"/>
                    <a:gd name="T92" fmla="*/ 789 w 1321"/>
                    <a:gd name="T93" fmla="*/ 20 h 712"/>
                    <a:gd name="T94" fmla="*/ 844 w 1321"/>
                    <a:gd name="T95" fmla="*/ 30 h 712"/>
                    <a:gd name="T96" fmla="*/ 896 w 1321"/>
                    <a:gd name="T97" fmla="*/ 43 h 712"/>
                    <a:gd name="T98" fmla="*/ 942 w 1321"/>
                    <a:gd name="T99" fmla="*/ 56 h 712"/>
                    <a:gd name="T100" fmla="*/ 982 w 1321"/>
                    <a:gd name="T101" fmla="*/ 72 h 712"/>
                    <a:gd name="T102" fmla="*/ 1014 w 1321"/>
                    <a:gd name="T103" fmla="*/ 89 h 712"/>
                    <a:gd name="T104" fmla="*/ 1014 w 1321"/>
                    <a:gd name="T105" fmla="*/ 89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bg2"/>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23" name="Text Box 32"/>
              <p:cNvSpPr txBox="1">
                <a:spLocks noChangeArrowheads="1"/>
              </p:cNvSpPr>
              <p:nvPr/>
            </p:nvSpPr>
            <p:spPr bwMode="auto">
              <a:xfrm>
                <a:off x="75" y="21"/>
                <a:ext cx="306" cy="313"/>
              </a:xfrm>
              <a:prstGeom prst="rect">
                <a:avLst/>
              </a:prstGeom>
              <a:noFill/>
              <a:ln w="9525">
                <a:noFill/>
                <a:miter lim="800000"/>
                <a:headEnd/>
                <a:tailEnd/>
              </a:ln>
            </p:spPr>
            <p:txBody>
              <a:bodyPr wrap="none">
                <a:spAutoFit/>
              </a:bodyPr>
              <a:lstStyle>
                <a:lvl1pPr eaLnBrk="0" hangingPunct="0">
                  <a:defRPr sz="16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16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16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16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16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lnSpc>
                    <a:spcPts val="2600"/>
                  </a:lnSpc>
                  <a:spcBef>
                    <a:spcPct val="0"/>
                  </a:spcBef>
                  <a:spcAft>
                    <a:spcPct val="0"/>
                  </a:spcAft>
                  <a:buFont typeface="Arial" panose="020B0604020202020204" pitchFamily="34" charset="0"/>
                  <a:defRPr sz="16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lnSpc>
                    <a:spcPts val="2600"/>
                  </a:lnSpc>
                  <a:spcBef>
                    <a:spcPct val="0"/>
                  </a:spcBef>
                  <a:spcAft>
                    <a:spcPct val="0"/>
                  </a:spcAft>
                  <a:buFont typeface="Arial" panose="020B0604020202020204" pitchFamily="34" charset="0"/>
                  <a:defRPr sz="16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lnSpc>
                    <a:spcPts val="2600"/>
                  </a:lnSpc>
                  <a:spcBef>
                    <a:spcPct val="0"/>
                  </a:spcBef>
                  <a:spcAft>
                    <a:spcPct val="0"/>
                  </a:spcAft>
                  <a:buFont typeface="Arial" panose="020B0604020202020204" pitchFamily="34" charset="0"/>
                  <a:defRPr sz="16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lnSpc>
                    <a:spcPts val="2600"/>
                  </a:lnSpc>
                  <a:spcBef>
                    <a:spcPct val="0"/>
                  </a:spcBef>
                  <a:spcAft>
                    <a:spcPct val="0"/>
                  </a:spcAft>
                  <a:buFont typeface="Arial" panose="020B0604020202020204" pitchFamily="34" charset="0"/>
                  <a:defRPr sz="1600" b="1">
                    <a:solidFill>
                      <a:schemeClr val="tx1"/>
                    </a:solidFill>
                    <a:latin typeface="Times New Roman" panose="02020603050405020304" pitchFamily="18" charset="0"/>
                    <a:ea typeface="宋体" panose="02010600030101010101" pitchFamily="2" charset="-122"/>
                  </a:defRPr>
                </a:lvl9pPr>
              </a:lstStyle>
              <a:p>
                <a:pPr algn="ctr">
                  <a:buFont typeface="Arial" panose="020B0604020202020204" pitchFamily="34" charset="0"/>
                  <a:buNone/>
                  <a:defRPr/>
                </a:pPr>
                <a:r>
                  <a:rPr lang="en-US" altLang="zh-CN" sz="2400" smtClean="0">
                    <a:solidFill>
                      <a:srgbClr val="FFFFFF"/>
                    </a:solidFill>
                    <a:effectLst>
                      <a:outerShdw blurRad="38100" dist="38100" dir="2700000" algn="tl">
                        <a:srgbClr val="C0C0C0"/>
                      </a:outerShdw>
                    </a:effectLst>
                    <a:latin typeface="Verdana" panose="020B0604030504040204" pitchFamily="34" charset="0"/>
                  </a:rPr>
                  <a:t>D</a:t>
                </a:r>
              </a:p>
            </p:txBody>
          </p:sp>
        </p:grpSp>
        <p:sp>
          <p:nvSpPr>
            <p:cNvPr id="20" name="Oval 38"/>
            <p:cNvSpPr>
              <a:spLocks noChangeArrowheads="1"/>
            </p:cNvSpPr>
            <p:nvPr/>
          </p:nvSpPr>
          <p:spPr bwMode="auto">
            <a:xfrm rot="-3372907">
              <a:off x="78" y="113"/>
              <a:ext cx="75" cy="79"/>
            </a:xfrm>
            <a:prstGeom prst="ellipse">
              <a:avLst/>
            </a:prstGeom>
            <a:gradFill rotWithShape="1">
              <a:gsLst>
                <a:gs pos="0">
                  <a:schemeClr val="bg2"/>
                </a:gs>
                <a:gs pos="100000">
                  <a:srgbClr val="808080"/>
                </a:gs>
              </a:gsLst>
              <a:path path="shape">
                <a:fillToRect l="50000" t="50000" r="50000" b="50000"/>
              </a:path>
            </a:gradFill>
            <a:ln w="9525">
              <a:solidFill>
                <a:srgbClr val="000000"/>
              </a:solidFill>
              <a:round/>
              <a:headEnd/>
              <a:tailEnd/>
            </a:ln>
          </p:spPr>
          <p:txBody>
            <a:bodyPr wrap="none" anchor="ct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pPr>
              <a:endParaRPr lang="zh-CN" altLang="en-US" sz="1600">
                <a:latin typeface="Times New Roman" panose="02020603050405020304" pitchFamily="18" charset="0"/>
              </a:endParaRPr>
            </a:p>
          </p:txBody>
        </p:sp>
        <p:sp>
          <p:nvSpPr>
            <p:cNvPr id="21" name="Oval 39"/>
            <p:cNvSpPr>
              <a:spLocks noChangeArrowheads="1"/>
            </p:cNvSpPr>
            <p:nvPr/>
          </p:nvSpPr>
          <p:spPr bwMode="auto">
            <a:xfrm rot="-3372907">
              <a:off x="1" y="-1"/>
              <a:ext cx="76" cy="78"/>
            </a:xfrm>
            <a:prstGeom prst="ellipse">
              <a:avLst/>
            </a:prstGeom>
            <a:gradFill rotWithShape="1">
              <a:gsLst>
                <a:gs pos="0">
                  <a:schemeClr val="bg2"/>
                </a:gs>
                <a:gs pos="100000">
                  <a:srgbClr val="808080"/>
                </a:gs>
              </a:gsLst>
              <a:path path="shape">
                <a:fillToRect l="50000" t="50000" r="50000" b="50000"/>
              </a:path>
            </a:gradFill>
            <a:ln w="9525">
              <a:solidFill>
                <a:srgbClr val="000000"/>
              </a:solidFill>
              <a:round/>
              <a:headEnd/>
              <a:tailEnd/>
            </a:ln>
          </p:spPr>
          <p:txBody>
            <a:bodyPr wrap="none" anchor="ct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pPr>
              <a:endParaRPr lang="zh-CN" altLang="en-US" sz="1600">
                <a:latin typeface="Times New Roman" panose="02020603050405020304" pitchFamily="18" charset="0"/>
              </a:endParaRPr>
            </a:p>
          </p:txBody>
        </p:sp>
      </p:grpSp>
      <p:grpSp>
        <p:nvGrpSpPr>
          <p:cNvPr id="26" name="Group 26"/>
          <p:cNvGrpSpPr>
            <a:grpSpLocks/>
          </p:cNvGrpSpPr>
          <p:nvPr/>
        </p:nvGrpSpPr>
        <p:grpSpPr bwMode="auto">
          <a:xfrm>
            <a:off x="3890963" y="4122738"/>
            <a:ext cx="1144587" cy="631825"/>
            <a:chOff x="0" y="0"/>
            <a:chExt cx="721" cy="398"/>
          </a:xfrm>
        </p:grpSpPr>
        <p:grpSp>
          <p:nvGrpSpPr>
            <p:cNvPr id="27" name="Group 27"/>
            <p:cNvGrpSpPr>
              <a:grpSpLocks/>
            </p:cNvGrpSpPr>
            <p:nvPr/>
          </p:nvGrpSpPr>
          <p:grpSpPr bwMode="auto">
            <a:xfrm>
              <a:off x="0" y="0"/>
              <a:ext cx="389" cy="398"/>
              <a:chOff x="0" y="0"/>
              <a:chExt cx="432" cy="432"/>
            </a:xfrm>
          </p:grpSpPr>
          <p:grpSp>
            <p:nvGrpSpPr>
              <p:cNvPr id="30" name="Group 28"/>
              <p:cNvGrpSpPr>
                <a:grpSpLocks/>
              </p:cNvGrpSpPr>
              <p:nvPr/>
            </p:nvGrpSpPr>
            <p:grpSpPr bwMode="auto">
              <a:xfrm>
                <a:off x="0" y="0"/>
                <a:ext cx="432" cy="432"/>
                <a:chOff x="0" y="0"/>
                <a:chExt cx="1680" cy="1680"/>
              </a:xfrm>
            </p:grpSpPr>
            <p:sp>
              <p:nvSpPr>
                <p:cNvPr id="32" name="Oval 35"/>
                <p:cNvSpPr>
                  <a:spLocks noChangeArrowheads="1"/>
                </p:cNvSpPr>
                <p:nvPr/>
              </p:nvSpPr>
              <p:spPr bwMode="auto">
                <a:xfrm>
                  <a:off x="0" y="0"/>
                  <a:ext cx="1680" cy="1680"/>
                </a:xfrm>
                <a:prstGeom prst="ellipse">
                  <a:avLst/>
                </a:prstGeom>
                <a:gradFill rotWithShape="1">
                  <a:gsLst>
                    <a:gs pos="0">
                      <a:schemeClr val="accent1"/>
                    </a:gs>
                    <a:gs pos="100000">
                      <a:srgbClr val="2B4763"/>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pPr>
                  <a:endParaRPr lang="zh-CN" altLang="en-US" sz="1600">
                    <a:latin typeface="Times New Roman" panose="02020603050405020304" pitchFamily="18" charset="0"/>
                  </a:endParaRPr>
                </a:p>
              </p:txBody>
            </p:sp>
            <p:sp>
              <p:nvSpPr>
                <p:cNvPr id="33" name="Freeform 36"/>
                <p:cNvSpPr>
                  <a:spLocks noChangeArrowheads="1"/>
                </p:cNvSpPr>
                <p:nvPr/>
              </p:nvSpPr>
              <p:spPr bwMode="auto">
                <a:xfrm>
                  <a:off x="192" y="28"/>
                  <a:ext cx="1296" cy="634"/>
                </a:xfrm>
                <a:custGeom>
                  <a:avLst/>
                  <a:gdLst>
                    <a:gd name="T0" fmla="*/ 1014 w 1321"/>
                    <a:gd name="T1" fmla="*/ 89 h 712"/>
                    <a:gd name="T2" fmla="*/ 1027 w 1321"/>
                    <a:gd name="T3" fmla="*/ 98 h 712"/>
                    <a:gd name="T4" fmla="*/ 1030 w 1321"/>
                    <a:gd name="T5" fmla="*/ 106 h 712"/>
                    <a:gd name="T6" fmla="*/ 1025 w 1321"/>
                    <a:gd name="T7" fmla="*/ 114 h 712"/>
                    <a:gd name="T8" fmla="*/ 1012 w 1321"/>
                    <a:gd name="T9" fmla="*/ 120 h 712"/>
                    <a:gd name="T10" fmla="*/ 992 w 1321"/>
                    <a:gd name="T11" fmla="*/ 128 h 712"/>
                    <a:gd name="T12" fmla="*/ 966 w 1321"/>
                    <a:gd name="T13" fmla="*/ 134 h 712"/>
                    <a:gd name="T14" fmla="*/ 933 w 1321"/>
                    <a:gd name="T15" fmla="*/ 139 h 712"/>
                    <a:gd name="T16" fmla="*/ 895 w 1321"/>
                    <a:gd name="T17" fmla="*/ 144 h 712"/>
                    <a:gd name="T18" fmla="*/ 852 w 1321"/>
                    <a:gd name="T19" fmla="*/ 148 h 712"/>
                    <a:gd name="T20" fmla="*/ 804 w 1321"/>
                    <a:gd name="T21" fmla="*/ 151 h 712"/>
                    <a:gd name="T22" fmla="*/ 754 w 1321"/>
                    <a:gd name="T23" fmla="*/ 152 h 712"/>
                    <a:gd name="T24" fmla="*/ 699 w 1321"/>
                    <a:gd name="T25" fmla="*/ 156 h 712"/>
                    <a:gd name="T26" fmla="*/ 643 w 1321"/>
                    <a:gd name="T27" fmla="*/ 157 h 712"/>
                    <a:gd name="T28" fmla="*/ 621 w 1321"/>
                    <a:gd name="T29" fmla="*/ 158 h 712"/>
                    <a:gd name="T30" fmla="*/ 372 w 1321"/>
                    <a:gd name="T31" fmla="*/ 158 h 712"/>
                    <a:gd name="T32" fmla="*/ 368 w 1321"/>
                    <a:gd name="T33" fmla="*/ 158 h 712"/>
                    <a:gd name="T34" fmla="*/ 319 w 1321"/>
                    <a:gd name="T35" fmla="*/ 157 h 712"/>
                    <a:gd name="T36" fmla="*/ 272 w 1321"/>
                    <a:gd name="T37" fmla="*/ 156 h 712"/>
                    <a:gd name="T38" fmla="*/ 227 w 1321"/>
                    <a:gd name="T39" fmla="*/ 154 h 712"/>
                    <a:gd name="T40" fmla="*/ 183 w 1321"/>
                    <a:gd name="T41" fmla="*/ 151 h 712"/>
                    <a:gd name="T42" fmla="*/ 146 w 1321"/>
                    <a:gd name="T43" fmla="*/ 150 h 712"/>
                    <a:gd name="T44" fmla="*/ 112 w 1321"/>
                    <a:gd name="T45" fmla="*/ 146 h 712"/>
                    <a:gd name="T46" fmla="*/ 77 w 1321"/>
                    <a:gd name="T47" fmla="*/ 143 h 712"/>
                    <a:gd name="T48" fmla="*/ 54 w 1321"/>
                    <a:gd name="T49" fmla="*/ 140 h 712"/>
                    <a:gd name="T50" fmla="*/ 26 w 1321"/>
                    <a:gd name="T51" fmla="*/ 134 h 712"/>
                    <a:gd name="T52" fmla="*/ 18 w 1321"/>
                    <a:gd name="T53" fmla="*/ 129 h 712"/>
                    <a:gd name="T54" fmla="*/ 6 w 1321"/>
                    <a:gd name="T55" fmla="*/ 123 h 712"/>
                    <a:gd name="T56" fmla="*/ 0 w 1321"/>
                    <a:gd name="T57" fmla="*/ 116 h 712"/>
                    <a:gd name="T58" fmla="*/ 0 w 1321"/>
                    <a:gd name="T59" fmla="*/ 115 h 712"/>
                    <a:gd name="T60" fmla="*/ 4 w 1321"/>
                    <a:gd name="T61" fmla="*/ 106 h 712"/>
                    <a:gd name="T62" fmla="*/ 16 w 1321"/>
                    <a:gd name="T63" fmla="*/ 99 h 712"/>
                    <a:gd name="T64" fmla="*/ 38 w 1321"/>
                    <a:gd name="T65" fmla="*/ 82 h 712"/>
                    <a:gd name="T66" fmla="*/ 73 w 1321"/>
                    <a:gd name="T67" fmla="*/ 66 h 712"/>
                    <a:gd name="T68" fmla="*/ 116 w 1321"/>
                    <a:gd name="T69" fmla="*/ 53 h 712"/>
                    <a:gd name="T70" fmla="*/ 160 w 1321"/>
                    <a:gd name="T71" fmla="*/ 38 h 712"/>
                    <a:gd name="T72" fmla="*/ 211 w 1321"/>
                    <a:gd name="T73" fmla="*/ 27 h 712"/>
                    <a:gd name="T74" fmla="*/ 267 w 1321"/>
                    <a:gd name="T75" fmla="*/ 18 h 712"/>
                    <a:gd name="T76" fmla="*/ 324 w 1321"/>
                    <a:gd name="T77" fmla="*/ 10 h 712"/>
                    <a:gd name="T78" fmla="*/ 388 w 1321"/>
                    <a:gd name="T79" fmla="*/ 4 h 712"/>
                    <a:gd name="T80" fmla="*/ 453 w 1321"/>
                    <a:gd name="T81" fmla="*/ 4 h 712"/>
                    <a:gd name="T82" fmla="*/ 521 w 1321"/>
                    <a:gd name="T83" fmla="*/ 0 h 712"/>
                    <a:gd name="T84" fmla="*/ 521 w 1321"/>
                    <a:gd name="T85" fmla="*/ 0 h 712"/>
                    <a:gd name="T86" fmla="*/ 592 w 1321"/>
                    <a:gd name="T87" fmla="*/ 4 h 712"/>
                    <a:gd name="T88" fmla="*/ 661 w 1321"/>
                    <a:gd name="T89" fmla="*/ 4 h 712"/>
                    <a:gd name="T90" fmla="*/ 727 w 1321"/>
                    <a:gd name="T91" fmla="*/ 11 h 712"/>
                    <a:gd name="T92" fmla="*/ 789 w 1321"/>
                    <a:gd name="T93" fmla="*/ 20 h 712"/>
                    <a:gd name="T94" fmla="*/ 844 w 1321"/>
                    <a:gd name="T95" fmla="*/ 30 h 712"/>
                    <a:gd name="T96" fmla="*/ 896 w 1321"/>
                    <a:gd name="T97" fmla="*/ 43 h 712"/>
                    <a:gd name="T98" fmla="*/ 942 w 1321"/>
                    <a:gd name="T99" fmla="*/ 56 h 712"/>
                    <a:gd name="T100" fmla="*/ 982 w 1321"/>
                    <a:gd name="T101" fmla="*/ 72 h 712"/>
                    <a:gd name="T102" fmla="*/ 1014 w 1321"/>
                    <a:gd name="T103" fmla="*/ 89 h 712"/>
                    <a:gd name="T104" fmla="*/ 1014 w 1321"/>
                    <a:gd name="T105" fmla="*/ 89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accent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31" name="Text Box 37"/>
              <p:cNvSpPr txBox="1">
                <a:spLocks noChangeArrowheads="1"/>
              </p:cNvSpPr>
              <p:nvPr/>
            </p:nvSpPr>
            <p:spPr bwMode="auto">
              <a:xfrm>
                <a:off x="79" y="48"/>
                <a:ext cx="291" cy="315"/>
              </a:xfrm>
              <a:prstGeom prst="rect">
                <a:avLst/>
              </a:prstGeom>
              <a:noFill/>
              <a:ln w="9525">
                <a:noFill/>
                <a:miter lim="800000"/>
                <a:headEnd/>
                <a:tailEnd/>
              </a:ln>
            </p:spPr>
            <p:txBody>
              <a:bodyPr wrap="none">
                <a:spAutoFit/>
              </a:bodyPr>
              <a:lstStyle>
                <a:lvl1pPr eaLnBrk="0" hangingPunct="0">
                  <a:defRPr sz="16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16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16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16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16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lnSpc>
                    <a:spcPts val="2600"/>
                  </a:lnSpc>
                  <a:spcBef>
                    <a:spcPct val="0"/>
                  </a:spcBef>
                  <a:spcAft>
                    <a:spcPct val="0"/>
                  </a:spcAft>
                  <a:buFont typeface="Arial" panose="020B0604020202020204" pitchFamily="34" charset="0"/>
                  <a:defRPr sz="16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lnSpc>
                    <a:spcPts val="2600"/>
                  </a:lnSpc>
                  <a:spcBef>
                    <a:spcPct val="0"/>
                  </a:spcBef>
                  <a:spcAft>
                    <a:spcPct val="0"/>
                  </a:spcAft>
                  <a:buFont typeface="Arial" panose="020B0604020202020204" pitchFamily="34" charset="0"/>
                  <a:defRPr sz="16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lnSpc>
                    <a:spcPts val="2600"/>
                  </a:lnSpc>
                  <a:spcBef>
                    <a:spcPct val="0"/>
                  </a:spcBef>
                  <a:spcAft>
                    <a:spcPct val="0"/>
                  </a:spcAft>
                  <a:buFont typeface="Arial" panose="020B0604020202020204" pitchFamily="34" charset="0"/>
                  <a:defRPr sz="16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lnSpc>
                    <a:spcPts val="2600"/>
                  </a:lnSpc>
                  <a:spcBef>
                    <a:spcPct val="0"/>
                  </a:spcBef>
                  <a:spcAft>
                    <a:spcPct val="0"/>
                  </a:spcAft>
                  <a:buFont typeface="Arial" panose="020B0604020202020204" pitchFamily="34" charset="0"/>
                  <a:defRPr sz="1600" b="1">
                    <a:solidFill>
                      <a:schemeClr val="tx1"/>
                    </a:solidFill>
                    <a:latin typeface="Times New Roman" panose="02020603050405020304" pitchFamily="18" charset="0"/>
                    <a:ea typeface="宋体" panose="02010600030101010101" pitchFamily="2" charset="-122"/>
                  </a:defRPr>
                </a:lvl9pPr>
              </a:lstStyle>
              <a:p>
                <a:pPr algn="ctr">
                  <a:buFont typeface="Arial" panose="020B0604020202020204" pitchFamily="34" charset="0"/>
                  <a:buNone/>
                  <a:defRPr/>
                </a:pPr>
                <a:r>
                  <a:rPr lang="en-US" altLang="zh-CN" sz="2400" smtClean="0">
                    <a:solidFill>
                      <a:srgbClr val="FFFFFF"/>
                    </a:solidFill>
                    <a:effectLst>
                      <a:outerShdw blurRad="38100" dist="38100" dir="2700000" algn="tl">
                        <a:srgbClr val="C0C0C0"/>
                      </a:outerShdw>
                    </a:effectLst>
                    <a:latin typeface="Verdana" panose="020B0604030504040204" pitchFamily="34" charset="0"/>
                  </a:rPr>
                  <a:t>B</a:t>
                </a:r>
              </a:p>
            </p:txBody>
          </p:sp>
        </p:grpSp>
        <p:sp>
          <p:nvSpPr>
            <p:cNvPr id="28" name="Oval 41"/>
            <p:cNvSpPr>
              <a:spLocks noChangeArrowheads="1"/>
            </p:cNvSpPr>
            <p:nvPr/>
          </p:nvSpPr>
          <p:spPr bwMode="auto">
            <a:xfrm rot="-3372907">
              <a:off x="487" y="165"/>
              <a:ext cx="76" cy="78"/>
            </a:xfrm>
            <a:prstGeom prst="ellipse">
              <a:avLst/>
            </a:prstGeom>
            <a:gradFill rotWithShape="1">
              <a:gsLst>
                <a:gs pos="0">
                  <a:schemeClr val="accent1"/>
                </a:gs>
                <a:gs pos="100000">
                  <a:srgbClr val="365A7E"/>
                </a:gs>
              </a:gsLst>
              <a:path path="shape">
                <a:fillToRect l="50000" t="50000" r="50000" b="50000"/>
              </a:path>
            </a:gradFill>
            <a:ln w="9525">
              <a:solidFill>
                <a:srgbClr val="000000"/>
              </a:solidFill>
              <a:round/>
              <a:headEnd/>
              <a:tailEnd/>
            </a:ln>
          </p:spPr>
          <p:txBody>
            <a:bodyPr wrap="none" anchor="ct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pPr>
              <a:endParaRPr lang="zh-CN" altLang="en-US" sz="1600">
                <a:latin typeface="Times New Roman" panose="02020603050405020304" pitchFamily="18" charset="0"/>
              </a:endParaRPr>
            </a:p>
          </p:txBody>
        </p:sp>
        <p:sp>
          <p:nvSpPr>
            <p:cNvPr id="29" name="Oval 42"/>
            <p:cNvSpPr>
              <a:spLocks noChangeArrowheads="1"/>
            </p:cNvSpPr>
            <p:nvPr/>
          </p:nvSpPr>
          <p:spPr bwMode="auto">
            <a:xfrm rot="-3372907">
              <a:off x="644" y="164"/>
              <a:ext cx="76" cy="78"/>
            </a:xfrm>
            <a:prstGeom prst="ellipse">
              <a:avLst/>
            </a:prstGeom>
            <a:gradFill rotWithShape="1">
              <a:gsLst>
                <a:gs pos="0">
                  <a:schemeClr val="accent1"/>
                </a:gs>
                <a:gs pos="100000">
                  <a:srgbClr val="2E4C6A"/>
                </a:gs>
              </a:gsLst>
              <a:path path="shape">
                <a:fillToRect l="50000" t="50000" r="50000" b="50000"/>
              </a:path>
            </a:gradFill>
            <a:ln w="9525">
              <a:solidFill>
                <a:srgbClr val="000000"/>
              </a:solidFill>
              <a:round/>
              <a:headEnd/>
              <a:tailEnd/>
            </a:ln>
          </p:spPr>
          <p:txBody>
            <a:bodyPr wrap="none" anchor="ct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pPr>
              <a:endParaRPr lang="zh-CN" altLang="en-US" sz="1600">
                <a:latin typeface="Times New Roman" panose="02020603050405020304" pitchFamily="18" charset="0"/>
              </a:endParaRPr>
            </a:p>
          </p:txBody>
        </p:sp>
      </p:grpSp>
      <p:grpSp>
        <p:nvGrpSpPr>
          <p:cNvPr id="34" name="Group 34"/>
          <p:cNvGrpSpPr>
            <a:grpSpLocks/>
          </p:cNvGrpSpPr>
          <p:nvPr/>
        </p:nvGrpSpPr>
        <p:grpSpPr bwMode="auto">
          <a:xfrm>
            <a:off x="7158038" y="4105275"/>
            <a:ext cx="1055687" cy="639763"/>
            <a:chOff x="-1" y="0"/>
            <a:chExt cx="665" cy="403"/>
          </a:xfrm>
        </p:grpSpPr>
        <p:grpSp>
          <p:nvGrpSpPr>
            <p:cNvPr id="35" name="Group 35"/>
            <p:cNvGrpSpPr>
              <a:grpSpLocks/>
            </p:cNvGrpSpPr>
            <p:nvPr/>
          </p:nvGrpSpPr>
          <p:grpSpPr bwMode="auto">
            <a:xfrm>
              <a:off x="277" y="0"/>
              <a:ext cx="387" cy="403"/>
              <a:chOff x="0" y="0"/>
              <a:chExt cx="430" cy="437"/>
            </a:xfrm>
          </p:grpSpPr>
          <p:grpSp>
            <p:nvGrpSpPr>
              <p:cNvPr id="38" name="Group 36"/>
              <p:cNvGrpSpPr>
                <a:grpSpLocks/>
              </p:cNvGrpSpPr>
              <p:nvPr/>
            </p:nvGrpSpPr>
            <p:grpSpPr bwMode="auto">
              <a:xfrm>
                <a:off x="0" y="0"/>
                <a:ext cx="430" cy="437"/>
                <a:chOff x="0" y="0"/>
                <a:chExt cx="1680" cy="1680"/>
              </a:xfrm>
            </p:grpSpPr>
            <p:sp>
              <p:nvSpPr>
                <p:cNvPr id="40" name="Oval 110"/>
                <p:cNvSpPr>
                  <a:spLocks noChangeArrowheads="1"/>
                </p:cNvSpPr>
                <p:nvPr/>
              </p:nvSpPr>
              <p:spPr bwMode="auto">
                <a:xfrm>
                  <a:off x="0" y="0"/>
                  <a:ext cx="1680" cy="1680"/>
                </a:xfrm>
                <a:prstGeom prst="ellipse">
                  <a:avLst/>
                </a:prstGeom>
                <a:gradFill rotWithShape="1">
                  <a:gsLst>
                    <a:gs pos="0">
                      <a:schemeClr val="hlink"/>
                    </a:gs>
                    <a:gs pos="100000">
                      <a:srgbClr val="FFC489"/>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pPr>
                  <a:endParaRPr lang="zh-CN" altLang="en-US" sz="1600">
                    <a:latin typeface="Times New Roman" panose="02020603050405020304" pitchFamily="18" charset="0"/>
                  </a:endParaRPr>
                </a:p>
              </p:txBody>
            </p:sp>
            <p:sp>
              <p:nvSpPr>
                <p:cNvPr id="41" name="Freeform 111"/>
                <p:cNvSpPr>
                  <a:spLocks noChangeArrowheads="1"/>
                </p:cNvSpPr>
                <p:nvPr/>
              </p:nvSpPr>
              <p:spPr bwMode="auto">
                <a:xfrm>
                  <a:off x="192" y="28"/>
                  <a:ext cx="1296" cy="634"/>
                </a:xfrm>
                <a:custGeom>
                  <a:avLst/>
                  <a:gdLst>
                    <a:gd name="T0" fmla="*/ 1014 w 1321"/>
                    <a:gd name="T1" fmla="*/ 89 h 712"/>
                    <a:gd name="T2" fmla="*/ 1027 w 1321"/>
                    <a:gd name="T3" fmla="*/ 98 h 712"/>
                    <a:gd name="T4" fmla="*/ 1030 w 1321"/>
                    <a:gd name="T5" fmla="*/ 106 h 712"/>
                    <a:gd name="T6" fmla="*/ 1025 w 1321"/>
                    <a:gd name="T7" fmla="*/ 114 h 712"/>
                    <a:gd name="T8" fmla="*/ 1012 w 1321"/>
                    <a:gd name="T9" fmla="*/ 120 h 712"/>
                    <a:gd name="T10" fmla="*/ 992 w 1321"/>
                    <a:gd name="T11" fmla="*/ 128 h 712"/>
                    <a:gd name="T12" fmla="*/ 966 w 1321"/>
                    <a:gd name="T13" fmla="*/ 134 h 712"/>
                    <a:gd name="T14" fmla="*/ 933 w 1321"/>
                    <a:gd name="T15" fmla="*/ 139 h 712"/>
                    <a:gd name="T16" fmla="*/ 895 w 1321"/>
                    <a:gd name="T17" fmla="*/ 144 h 712"/>
                    <a:gd name="T18" fmla="*/ 852 w 1321"/>
                    <a:gd name="T19" fmla="*/ 148 h 712"/>
                    <a:gd name="T20" fmla="*/ 804 w 1321"/>
                    <a:gd name="T21" fmla="*/ 151 h 712"/>
                    <a:gd name="T22" fmla="*/ 754 w 1321"/>
                    <a:gd name="T23" fmla="*/ 152 h 712"/>
                    <a:gd name="T24" fmla="*/ 699 w 1321"/>
                    <a:gd name="T25" fmla="*/ 156 h 712"/>
                    <a:gd name="T26" fmla="*/ 643 w 1321"/>
                    <a:gd name="T27" fmla="*/ 157 h 712"/>
                    <a:gd name="T28" fmla="*/ 621 w 1321"/>
                    <a:gd name="T29" fmla="*/ 158 h 712"/>
                    <a:gd name="T30" fmla="*/ 372 w 1321"/>
                    <a:gd name="T31" fmla="*/ 158 h 712"/>
                    <a:gd name="T32" fmla="*/ 368 w 1321"/>
                    <a:gd name="T33" fmla="*/ 158 h 712"/>
                    <a:gd name="T34" fmla="*/ 319 w 1321"/>
                    <a:gd name="T35" fmla="*/ 157 h 712"/>
                    <a:gd name="T36" fmla="*/ 272 w 1321"/>
                    <a:gd name="T37" fmla="*/ 156 h 712"/>
                    <a:gd name="T38" fmla="*/ 227 w 1321"/>
                    <a:gd name="T39" fmla="*/ 154 h 712"/>
                    <a:gd name="T40" fmla="*/ 183 w 1321"/>
                    <a:gd name="T41" fmla="*/ 151 h 712"/>
                    <a:gd name="T42" fmla="*/ 146 w 1321"/>
                    <a:gd name="T43" fmla="*/ 150 h 712"/>
                    <a:gd name="T44" fmla="*/ 112 w 1321"/>
                    <a:gd name="T45" fmla="*/ 146 h 712"/>
                    <a:gd name="T46" fmla="*/ 77 w 1321"/>
                    <a:gd name="T47" fmla="*/ 143 h 712"/>
                    <a:gd name="T48" fmla="*/ 54 w 1321"/>
                    <a:gd name="T49" fmla="*/ 140 h 712"/>
                    <a:gd name="T50" fmla="*/ 26 w 1321"/>
                    <a:gd name="T51" fmla="*/ 134 h 712"/>
                    <a:gd name="T52" fmla="*/ 18 w 1321"/>
                    <a:gd name="T53" fmla="*/ 129 h 712"/>
                    <a:gd name="T54" fmla="*/ 6 w 1321"/>
                    <a:gd name="T55" fmla="*/ 123 h 712"/>
                    <a:gd name="T56" fmla="*/ 0 w 1321"/>
                    <a:gd name="T57" fmla="*/ 116 h 712"/>
                    <a:gd name="T58" fmla="*/ 0 w 1321"/>
                    <a:gd name="T59" fmla="*/ 115 h 712"/>
                    <a:gd name="T60" fmla="*/ 4 w 1321"/>
                    <a:gd name="T61" fmla="*/ 106 h 712"/>
                    <a:gd name="T62" fmla="*/ 16 w 1321"/>
                    <a:gd name="T63" fmla="*/ 99 h 712"/>
                    <a:gd name="T64" fmla="*/ 38 w 1321"/>
                    <a:gd name="T65" fmla="*/ 82 h 712"/>
                    <a:gd name="T66" fmla="*/ 73 w 1321"/>
                    <a:gd name="T67" fmla="*/ 66 h 712"/>
                    <a:gd name="T68" fmla="*/ 116 w 1321"/>
                    <a:gd name="T69" fmla="*/ 53 h 712"/>
                    <a:gd name="T70" fmla="*/ 160 w 1321"/>
                    <a:gd name="T71" fmla="*/ 38 h 712"/>
                    <a:gd name="T72" fmla="*/ 211 w 1321"/>
                    <a:gd name="T73" fmla="*/ 27 h 712"/>
                    <a:gd name="T74" fmla="*/ 267 w 1321"/>
                    <a:gd name="T75" fmla="*/ 18 h 712"/>
                    <a:gd name="T76" fmla="*/ 324 w 1321"/>
                    <a:gd name="T77" fmla="*/ 10 h 712"/>
                    <a:gd name="T78" fmla="*/ 388 w 1321"/>
                    <a:gd name="T79" fmla="*/ 4 h 712"/>
                    <a:gd name="T80" fmla="*/ 453 w 1321"/>
                    <a:gd name="T81" fmla="*/ 4 h 712"/>
                    <a:gd name="T82" fmla="*/ 521 w 1321"/>
                    <a:gd name="T83" fmla="*/ 0 h 712"/>
                    <a:gd name="T84" fmla="*/ 521 w 1321"/>
                    <a:gd name="T85" fmla="*/ 0 h 712"/>
                    <a:gd name="T86" fmla="*/ 592 w 1321"/>
                    <a:gd name="T87" fmla="*/ 4 h 712"/>
                    <a:gd name="T88" fmla="*/ 661 w 1321"/>
                    <a:gd name="T89" fmla="*/ 4 h 712"/>
                    <a:gd name="T90" fmla="*/ 727 w 1321"/>
                    <a:gd name="T91" fmla="*/ 11 h 712"/>
                    <a:gd name="T92" fmla="*/ 789 w 1321"/>
                    <a:gd name="T93" fmla="*/ 20 h 712"/>
                    <a:gd name="T94" fmla="*/ 844 w 1321"/>
                    <a:gd name="T95" fmla="*/ 30 h 712"/>
                    <a:gd name="T96" fmla="*/ 896 w 1321"/>
                    <a:gd name="T97" fmla="*/ 43 h 712"/>
                    <a:gd name="T98" fmla="*/ 942 w 1321"/>
                    <a:gd name="T99" fmla="*/ 56 h 712"/>
                    <a:gd name="T100" fmla="*/ 982 w 1321"/>
                    <a:gd name="T101" fmla="*/ 72 h 712"/>
                    <a:gd name="T102" fmla="*/ 1014 w 1321"/>
                    <a:gd name="T103" fmla="*/ 89 h 712"/>
                    <a:gd name="T104" fmla="*/ 1014 w 1321"/>
                    <a:gd name="T105" fmla="*/ 89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39" name="Text Box 112"/>
              <p:cNvSpPr txBox="1">
                <a:spLocks noChangeArrowheads="1"/>
              </p:cNvSpPr>
              <p:nvPr/>
            </p:nvSpPr>
            <p:spPr bwMode="auto">
              <a:xfrm>
                <a:off x="74" y="60"/>
                <a:ext cx="271" cy="312"/>
              </a:xfrm>
              <a:prstGeom prst="rect">
                <a:avLst/>
              </a:prstGeom>
              <a:noFill/>
              <a:ln w="9525">
                <a:noFill/>
                <a:miter lim="800000"/>
                <a:headEnd/>
                <a:tailEnd/>
              </a:ln>
            </p:spPr>
            <p:txBody>
              <a:bodyPr wrap="none">
                <a:spAutoFit/>
              </a:bodyPr>
              <a:lstStyle>
                <a:lvl1pPr eaLnBrk="0" hangingPunct="0">
                  <a:defRPr sz="16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16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16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16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16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lnSpc>
                    <a:spcPts val="2600"/>
                  </a:lnSpc>
                  <a:spcBef>
                    <a:spcPct val="0"/>
                  </a:spcBef>
                  <a:spcAft>
                    <a:spcPct val="0"/>
                  </a:spcAft>
                  <a:buFont typeface="Arial" panose="020B0604020202020204" pitchFamily="34" charset="0"/>
                  <a:defRPr sz="16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lnSpc>
                    <a:spcPts val="2600"/>
                  </a:lnSpc>
                  <a:spcBef>
                    <a:spcPct val="0"/>
                  </a:spcBef>
                  <a:spcAft>
                    <a:spcPct val="0"/>
                  </a:spcAft>
                  <a:buFont typeface="Arial" panose="020B0604020202020204" pitchFamily="34" charset="0"/>
                  <a:defRPr sz="16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lnSpc>
                    <a:spcPts val="2600"/>
                  </a:lnSpc>
                  <a:spcBef>
                    <a:spcPct val="0"/>
                  </a:spcBef>
                  <a:spcAft>
                    <a:spcPct val="0"/>
                  </a:spcAft>
                  <a:buFont typeface="Arial" panose="020B0604020202020204" pitchFamily="34" charset="0"/>
                  <a:defRPr sz="16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lnSpc>
                    <a:spcPts val="2600"/>
                  </a:lnSpc>
                  <a:spcBef>
                    <a:spcPct val="0"/>
                  </a:spcBef>
                  <a:spcAft>
                    <a:spcPct val="0"/>
                  </a:spcAft>
                  <a:buFont typeface="Arial" panose="020B0604020202020204" pitchFamily="34" charset="0"/>
                  <a:defRPr sz="1600" b="1">
                    <a:solidFill>
                      <a:schemeClr val="tx1"/>
                    </a:solidFill>
                    <a:latin typeface="Times New Roman" panose="02020603050405020304" pitchFamily="18" charset="0"/>
                    <a:ea typeface="宋体" panose="02010600030101010101" pitchFamily="2" charset="-122"/>
                  </a:defRPr>
                </a:lvl9pPr>
              </a:lstStyle>
              <a:p>
                <a:pPr algn="ctr">
                  <a:buFont typeface="Arial" panose="020B0604020202020204" pitchFamily="34" charset="0"/>
                  <a:buNone/>
                  <a:defRPr/>
                </a:pPr>
                <a:r>
                  <a:rPr lang="en-US" altLang="zh-CN" sz="2400" smtClean="0">
                    <a:solidFill>
                      <a:srgbClr val="FFFFFF"/>
                    </a:solidFill>
                    <a:effectLst>
                      <a:outerShdw blurRad="38100" dist="38100" dir="2700000" algn="tl">
                        <a:srgbClr val="C0C0C0"/>
                      </a:outerShdw>
                    </a:effectLst>
                    <a:latin typeface="Verdana" panose="020B0604030504040204" pitchFamily="34" charset="0"/>
                  </a:rPr>
                  <a:t>E</a:t>
                </a:r>
              </a:p>
            </p:txBody>
          </p:sp>
        </p:grpSp>
        <p:sp>
          <p:nvSpPr>
            <p:cNvPr id="36" name="Oval 113"/>
            <p:cNvSpPr>
              <a:spLocks noChangeArrowheads="1"/>
            </p:cNvSpPr>
            <p:nvPr/>
          </p:nvSpPr>
          <p:spPr bwMode="auto">
            <a:xfrm rot="-3372907">
              <a:off x="168" y="163"/>
              <a:ext cx="76" cy="79"/>
            </a:xfrm>
            <a:prstGeom prst="ellipse">
              <a:avLst/>
            </a:prstGeom>
            <a:gradFill rotWithShape="1">
              <a:gsLst>
                <a:gs pos="0">
                  <a:srgbClr val="FFB265"/>
                </a:gs>
                <a:gs pos="100000">
                  <a:schemeClr val="hlink"/>
                </a:gs>
              </a:gsLst>
              <a:path path="shape">
                <a:fillToRect l="50000" t="50000" r="50000" b="50000"/>
              </a:path>
            </a:gradFill>
            <a:ln w="9525">
              <a:solidFill>
                <a:srgbClr val="000000"/>
              </a:solidFill>
              <a:round/>
              <a:headEnd/>
              <a:tailEnd/>
            </a:ln>
          </p:spPr>
          <p:txBody>
            <a:bodyPr wrap="none" anchor="ct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pPr>
              <a:endParaRPr lang="zh-CN" altLang="en-US" sz="1600">
                <a:latin typeface="Times New Roman" panose="02020603050405020304" pitchFamily="18" charset="0"/>
              </a:endParaRPr>
            </a:p>
          </p:txBody>
        </p:sp>
        <p:sp>
          <p:nvSpPr>
            <p:cNvPr id="37" name="Oval 114"/>
            <p:cNvSpPr>
              <a:spLocks noChangeArrowheads="1"/>
            </p:cNvSpPr>
            <p:nvPr/>
          </p:nvSpPr>
          <p:spPr bwMode="auto">
            <a:xfrm rot="-3372907">
              <a:off x="0" y="171"/>
              <a:ext cx="75" cy="78"/>
            </a:xfrm>
            <a:prstGeom prst="ellipse">
              <a:avLst/>
            </a:prstGeom>
            <a:gradFill rotWithShape="1">
              <a:gsLst>
                <a:gs pos="0">
                  <a:srgbClr val="FFB265"/>
                </a:gs>
                <a:gs pos="100000">
                  <a:schemeClr val="hlink"/>
                </a:gs>
              </a:gsLst>
              <a:path path="shape">
                <a:fillToRect l="50000" t="50000" r="50000" b="50000"/>
              </a:path>
            </a:gradFill>
            <a:ln w="9525">
              <a:solidFill>
                <a:srgbClr val="000000"/>
              </a:solidFill>
              <a:round/>
              <a:headEnd/>
              <a:tailEnd/>
            </a:ln>
          </p:spPr>
          <p:txBody>
            <a:bodyPr wrap="none" anchor="ct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pPr>
              <a:endParaRPr lang="zh-CN" altLang="en-US" sz="1600">
                <a:latin typeface="Times New Roman" panose="02020603050405020304" pitchFamily="18" charset="0"/>
              </a:endParaRPr>
            </a:p>
          </p:txBody>
        </p:sp>
      </p:grpSp>
      <p:grpSp>
        <p:nvGrpSpPr>
          <p:cNvPr id="42" name="Group 62"/>
          <p:cNvGrpSpPr>
            <a:grpSpLocks/>
          </p:cNvGrpSpPr>
          <p:nvPr/>
        </p:nvGrpSpPr>
        <p:grpSpPr bwMode="auto">
          <a:xfrm>
            <a:off x="4781550" y="2490788"/>
            <a:ext cx="754063" cy="1019175"/>
            <a:chOff x="0" y="0"/>
            <a:chExt cx="475" cy="642"/>
          </a:xfrm>
        </p:grpSpPr>
        <p:grpSp>
          <p:nvGrpSpPr>
            <p:cNvPr id="43" name="Group 63"/>
            <p:cNvGrpSpPr>
              <a:grpSpLocks/>
            </p:cNvGrpSpPr>
            <p:nvPr/>
          </p:nvGrpSpPr>
          <p:grpSpPr bwMode="auto">
            <a:xfrm>
              <a:off x="0" y="0"/>
              <a:ext cx="475" cy="642"/>
              <a:chOff x="0" y="0"/>
              <a:chExt cx="475" cy="642"/>
            </a:xfrm>
          </p:grpSpPr>
          <p:sp>
            <p:nvSpPr>
              <p:cNvPr id="45" name="Oval 12"/>
              <p:cNvSpPr>
                <a:spLocks noChangeArrowheads="1"/>
              </p:cNvSpPr>
              <p:nvPr/>
            </p:nvSpPr>
            <p:spPr bwMode="auto">
              <a:xfrm>
                <a:off x="0" y="0"/>
                <a:ext cx="389" cy="383"/>
              </a:xfrm>
              <a:prstGeom prst="ellipse">
                <a:avLst/>
              </a:prstGeom>
              <a:gradFill rotWithShape="1">
                <a:gsLst>
                  <a:gs pos="0">
                    <a:schemeClr val="accent2"/>
                  </a:gs>
                  <a:gs pos="100000">
                    <a:srgbClr val="3E5123"/>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pPr>
                <a:endParaRPr lang="zh-CN" altLang="en-US" sz="1600">
                  <a:latin typeface="Times New Roman" panose="02020603050405020304" pitchFamily="18" charset="0"/>
                </a:endParaRPr>
              </a:p>
            </p:txBody>
          </p:sp>
          <p:sp>
            <p:nvSpPr>
              <p:cNvPr id="46" name="Oval 44"/>
              <p:cNvSpPr>
                <a:spLocks noChangeArrowheads="1"/>
              </p:cNvSpPr>
              <p:nvPr/>
            </p:nvSpPr>
            <p:spPr bwMode="auto">
              <a:xfrm rot="-3372907">
                <a:off x="326" y="437"/>
                <a:ext cx="76" cy="78"/>
              </a:xfrm>
              <a:prstGeom prst="ellipse">
                <a:avLst/>
              </a:prstGeom>
              <a:gradFill rotWithShape="1">
                <a:gsLst>
                  <a:gs pos="0">
                    <a:schemeClr val="accent2"/>
                  </a:gs>
                  <a:gs pos="100000">
                    <a:srgbClr val="435725"/>
                  </a:gs>
                </a:gsLst>
                <a:path path="shape">
                  <a:fillToRect l="50000" t="50000" r="50000" b="50000"/>
                </a:path>
              </a:gradFill>
              <a:ln w="9525">
                <a:solidFill>
                  <a:srgbClr val="000000"/>
                </a:solidFill>
                <a:round/>
                <a:headEnd/>
                <a:tailEnd/>
              </a:ln>
            </p:spPr>
            <p:txBody>
              <a:bodyPr wrap="none" anchor="ct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pPr>
                <a:endParaRPr lang="zh-CN" altLang="en-US" sz="1600">
                  <a:latin typeface="Times New Roman" panose="02020603050405020304" pitchFamily="18" charset="0"/>
                </a:endParaRPr>
              </a:p>
            </p:txBody>
          </p:sp>
          <p:sp>
            <p:nvSpPr>
              <p:cNvPr id="47" name="Oval 45"/>
              <p:cNvSpPr>
                <a:spLocks noChangeArrowheads="1"/>
              </p:cNvSpPr>
              <p:nvPr/>
            </p:nvSpPr>
            <p:spPr bwMode="auto">
              <a:xfrm rot="-3372907">
                <a:off x="398" y="565"/>
                <a:ext cx="76" cy="78"/>
              </a:xfrm>
              <a:prstGeom prst="ellipse">
                <a:avLst/>
              </a:prstGeom>
              <a:gradFill rotWithShape="1">
                <a:gsLst>
                  <a:gs pos="0">
                    <a:schemeClr val="accent2"/>
                  </a:gs>
                  <a:gs pos="100000">
                    <a:srgbClr val="475D28"/>
                  </a:gs>
                </a:gsLst>
                <a:path path="shape">
                  <a:fillToRect l="50000" t="50000" r="50000" b="50000"/>
                </a:path>
              </a:gradFill>
              <a:ln w="9525">
                <a:solidFill>
                  <a:srgbClr val="000000"/>
                </a:solidFill>
                <a:round/>
                <a:headEnd/>
                <a:tailEnd/>
              </a:ln>
            </p:spPr>
            <p:txBody>
              <a:bodyPr wrap="none" anchor="ct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pPr>
                <a:endParaRPr lang="zh-CN" altLang="en-US" sz="1600">
                  <a:latin typeface="Times New Roman" panose="02020603050405020304" pitchFamily="18" charset="0"/>
                </a:endParaRPr>
              </a:p>
            </p:txBody>
          </p:sp>
          <p:sp>
            <p:nvSpPr>
              <p:cNvPr id="48" name="Freeform 13"/>
              <p:cNvSpPr>
                <a:spLocks noChangeArrowheads="1"/>
              </p:cNvSpPr>
              <p:nvPr/>
            </p:nvSpPr>
            <p:spPr bwMode="auto">
              <a:xfrm>
                <a:off x="52" y="12"/>
                <a:ext cx="301" cy="145"/>
              </a:xfrm>
              <a:custGeom>
                <a:avLst/>
                <a:gdLst>
                  <a:gd name="T0" fmla="*/ 0 w 1321"/>
                  <a:gd name="T1" fmla="*/ 0 h 712"/>
                  <a:gd name="T2" fmla="*/ 0 w 1321"/>
                  <a:gd name="T3" fmla="*/ 0 h 712"/>
                  <a:gd name="T4" fmla="*/ 0 w 1321"/>
                  <a:gd name="T5" fmla="*/ 0 h 712"/>
                  <a:gd name="T6" fmla="*/ 0 w 1321"/>
                  <a:gd name="T7" fmla="*/ 0 h 712"/>
                  <a:gd name="T8" fmla="*/ 0 w 1321"/>
                  <a:gd name="T9" fmla="*/ 0 h 712"/>
                  <a:gd name="T10" fmla="*/ 0 w 1321"/>
                  <a:gd name="T11" fmla="*/ 0 h 712"/>
                  <a:gd name="T12" fmla="*/ 0 w 1321"/>
                  <a:gd name="T13" fmla="*/ 0 h 712"/>
                  <a:gd name="T14" fmla="*/ 0 w 1321"/>
                  <a:gd name="T15" fmla="*/ 0 h 712"/>
                  <a:gd name="T16" fmla="*/ 0 w 1321"/>
                  <a:gd name="T17" fmla="*/ 0 h 712"/>
                  <a:gd name="T18" fmla="*/ 0 w 1321"/>
                  <a:gd name="T19" fmla="*/ 0 h 712"/>
                  <a:gd name="T20" fmla="*/ 0 w 1321"/>
                  <a:gd name="T21" fmla="*/ 0 h 712"/>
                  <a:gd name="T22" fmla="*/ 0 w 1321"/>
                  <a:gd name="T23" fmla="*/ 0 h 712"/>
                  <a:gd name="T24" fmla="*/ 0 w 1321"/>
                  <a:gd name="T25" fmla="*/ 0 h 712"/>
                  <a:gd name="T26" fmla="*/ 0 w 1321"/>
                  <a:gd name="T27" fmla="*/ 0 h 712"/>
                  <a:gd name="T28" fmla="*/ 0 w 1321"/>
                  <a:gd name="T29" fmla="*/ 0 h 712"/>
                  <a:gd name="T30" fmla="*/ 0 w 1321"/>
                  <a:gd name="T31" fmla="*/ 0 h 712"/>
                  <a:gd name="T32" fmla="*/ 0 w 1321"/>
                  <a:gd name="T33" fmla="*/ 0 h 712"/>
                  <a:gd name="T34" fmla="*/ 0 w 1321"/>
                  <a:gd name="T35" fmla="*/ 0 h 712"/>
                  <a:gd name="T36" fmla="*/ 0 w 1321"/>
                  <a:gd name="T37" fmla="*/ 0 h 712"/>
                  <a:gd name="T38" fmla="*/ 0 w 1321"/>
                  <a:gd name="T39" fmla="*/ 0 h 712"/>
                  <a:gd name="T40" fmla="*/ 0 w 1321"/>
                  <a:gd name="T41" fmla="*/ 0 h 712"/>
                  <a:gd name="T42" fmla="*/ 0 w 1321"/>
                  <a:gd name="T43" fmla="*/ 0 h 712"/>
                  <a:gd name="T44" fmla="*/ 0 w 1321"/>
                  <a:gd name="T45" fmla="*/ 0 h 712"/>
                  <a:gd name="T46" fmla="*/ 0 w 1321"/>
                  <a:gd name="T47" fmla="*/ 0 h 712"/>
                  <a:gd name="T48" fmla="*/ 0 w 1321"/>
                  <a:gd name="T49" fmla="*/ 0 h 712"/>
                  <a:gd name="T50" fmla="*/ 0 w 1321"/>
                  <a:gd name="T51" fmla="*/ 0 h 712"/>
                  <a:gd name="T52" fmla="*/ 0 w 1321"/>
                  <a:gd name="T53" fmla="*/ 0 h 712"/>
                  <a:gd name="T54" fmla="*/ 0 w 1321"/>
                  <a:gd name="T55" fmla="*/ 0 h 712"/>
                  <a:gd name="T56" fmla="*/ 0 w 1321"/>
                  <a:gd name="T57" fmla="*/ 0 h 712"/>
                  <a:gd name="T58" fmla="*/ 0 w 1321"/>
                  <a:gd name="T59" fmla="*/ 0 h 712"/>
                  <a:gd name="T60" fmla="*/ 0 w 1321"/>
                  <a:gd name="T61" fmla="*/ 0 h 712"/>
                  <a:gd name="T62" fmla="*/ 0 w 1321"/>
                  <a:gd name="T63" fmla="*/ 0 h 712"/>
                  <a:gd name="T64" fmla="*/ 0 w 1321"/>
                  <a:gd name="T65" fmla="*/ 0 h 712"/>
                  <a:gd name="T66" fmla="*/ 0 w 1321"/>
                  <a:gd name="T67" fmla="*/ 0 h 712"/>
                  <a:gd name="T68" fmla="*/ 0 w 1321"/>
                  <a:gd name="T69" fmla="*/ 0 h 712"/>
                  <a:gd name="T70" fmla="*/ 0 w 1321"/>
                  <a:gd name="T71" fmla="*/ 0 h 712"/>
                  <a:gd name="T72" fmla="*/ 0 w 1321"/>
                  <a:gd name="T73" fmla="*/ 0 h 712"/>
                  <a:gd name="T74" fmla="*/ 0 w 1321"/>
                  <a:gd name="T75" fmla="*/ 0 h 712"/>
                  <a:gd name="T76" fmla="*/ 0 w 1321"/>
                  <a:gd name="T77" fmla="*/ 0 h 712"/>
                  <a:gd name="T78" fmla="*/ 0 w 1321"/>
                  <a:gd name="T79" fmla="*/ 0 h 712"/>
                  <a:gd name="T80" fmla="*/ 0 w 1321"/>
                  <a:gd name="T81" fmla="*/ 0 h 712"/>
                  <a:gd name="T82" fmla="*/ 0 w 1321"/>
                  <a:gd name="T83" fmla="*/ 0 h 712"/>
                  <a:gd name="T84" fmla="*/ 0 w 1321"/>
                  <a:gd name="T85" fmla="*/ 0 h 712"/>
                  <a:gd name="T86" fmla="*/ 0 w 1321"/>
                  <a:gd name="T87" fmla="*/ 0 h 712"/>
                  <a:gd name="T88" fmla="*/ 0 w 1321"/>
                  <a:gd name="T89" fmla="*/ 0 h 712"/>
                  <a:gd name="T90" fmla="*/ 0 w 1321"/>
                  <a:gd name="T91" fmla="*/ 0 h 712"/>
                  <a:gd name="T92" fmla="*/ 0 w 1321"/>
                  <a:gd name="T93" fmla="*/ 0 h 712"/>
                  <a:gd name="T94" fmla="*/ 0 w 1321"/>
                  <a:gd name="T95" fmla="*/ 0 h 712"/>
                  <a:gd name="T96" fmla="*/ 0 w 1321"/>
                  <a:gd name="T97" fmla="*/ 0 h 712"/>
                  <a:gd name="T98" fmla="*/ 0 w 1321"/>
                  <a:gd name="T99" fmla="*/ 0 h 712"/>
                  <a:gd name="T100" fmla="*/ 0 w 1321"/>
                  <a:gd name="T101" fmla="*/ 0 h 712"/>
                  <a:gd name="T102" fmla="*/ 0 w 1321"/>
                  <a:gd name="T103" fmla="*/ 0 h 712"/>
                  <a:gd name="T104" fmla="*/ 0 w 1321"/>
                  <a:gd name="T105" fmla="*/ 0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accent2"/>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44" name="Text Box 14"/>
            <p:cNvSpPr txBox="1">
              <a:spLocks noChangeArrowheads="1"/>
            </p:cNvSpPr>
            <p:nvPr/>
          </p:nvSpPr>
          <p:spPr bwMode="auto">
            <a:xfrm>
              <a:off x="73" y="18"/>
              <a:ext cx="262" cy="288"/>
            </a:xfrm>
            <a:prstGeom prst="rect">
              <a:avLst/>
            </a:prstGeom>
            <a:noFill/>
            <a:ln w="9525">
              <a:noFill/>
              <a:miter lim="800000"/>
              <a:headEnd/>
              <a:tailEnd/>
            </a:ln>
          </p:spPr>
          <p:txBody>
            <a:bodyPr>
              <a:spAutoFit/>
            </a:bodyPr>
            <a:lstStyle>
              <a:lvl1pPr eaLnBrk="0" hangingPunct="0">
                <a:defRPr sz="16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16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16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16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16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lnSpc>
                  <a:spcPts val="2600"/>
                </a:lnSpc>
                <a:spcBef>
                  <a:spcPct val="0"/>
                </a:spcBef>
                <a:spcAft>
                  <a:spcPct val="0"/>
                </a:spcAft>
                <a:buFont typeface="Arial" panose="020B0604020202020204" pitchFamily="34" charset="0"/>
                <a:defRPr sz="16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lnSpc>
                  <a:spcPts val="2600"/>
                </a:lnSpc>
                <a:spcBef>
                  <a:spcPct val="0"/>
                </a:spcBef>
                <a:spcAft>
                  <a:spcPct val="0"/>
                </a:spcAft>
                <a:buFont typeface="Arial" panose="020B0604020202020204" pitchFamily="34" charset="0"/>
                <a:defRPr sz="16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lnSpc>
                  <a:spcPts val="2600"/>
                </a:lnSpc>
                <a:spcBef>
                  <a:spcPct val="0"/>
                </a:spcBef>
                <a:spcAft>
                  <a:spcPct val="0"/>
                </a:spcAft>
                <a:buFont typeface="Arial" panose="020B0604020202020204" pitchFamily="34" charset="0"/>
                <a:defRPr sz="16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lnSpc>
                  <a:spcPts val="2600"/>
                </a:lnSpc>
                <a:spcBef>
                  <a:spcPct val="0"/>
                </a:spcBef>
                <a:spcAft>
                  <a:spcPct val="0"/>
                </a:spcAft>
                <a:buFont typeface="Arial" panose="020B0604020202020204" pitchFamily="34" charset="0"/>
                <a:defRPr sz="1600" b="1">
                  <a:solidFill>
                    <a:schemeClr val="tx1"/>
                  </a:solidFill>
                  <a:latin typeface="Times New Roman" panose="02020603050405020304" pitchFamily="18" charset="0"/>
                  <a:ea typeface="宋体" panose="02010600030101010101" pitchFamily="2" charset="-122"/>
                </a:defRPr>
              </a:lvl9pPr>
            </a:lstStyle>
            <a:p>
              <a:pPr algn="ctr">
                <a:buFont typeface="Arial" panose="020B0604020202020204" pitchFamily="34" charset="0"/>
                <a:buNone/>
                <a:defRPr/>
              </a:pPr>
              <a:r>
                <a:rPr lang="en-US" altLang="zh-CN" sz="2400" smtClean="0">
                  <a:solidFill>
                    <a:srgbClr val="FFFFFF"/>
                  </a:solidFill>
                  <a:effectLst>
                    <a:outerShdw blurRad="38100" dist="38100" dir="2700000" algn="tl">
                      <a:srgbClr val="C0C0C0"/>
                    </a:outerShdw>
                  </a:effectLst>
                  <a:latin typeface="Verdana" panose="020B0604030504040204" pitchFamily="34" charset="0"/>
                </a:rPr>
                <a:t>A</a:t>
              </a:r>
            </a:p>
          </p:txBody>
        </p:sp>
      </p:grpSp>
      <p:grpSp>
        <p:nvGrpSpPr>
          <p:cNvPr id="49" name="Group 69"/>
          <p:cNvGrpSpPr>
            <a:grpSpLocks/>
          </p:cNvGrpSpPr>
          <p:nvPr/>
        </p:nvGrpSpPr>
        <p:grpSpPr bwMode="auto">
          <a:xfrm>
            <a:off x="6557963" y="2519363"/>
            <a:ext cx="708025" cy="979487"/>
            <a:chOff x="-1" y="0"/>
            <a:chExt cx="446" cy="617"/>
          </a:xfrm>
        </p:grpSpPr>
        <p:grpSp>
          <p:nvGrpSpPr>
            <p:cNvPr id="50" name="Group 70"/>
            <p:cNvGrpSpPr>
              <a:grpSpLocks/>
            </p:cNvGrpSpPr>
            <p:nvPr/>
          </p:nvGrpSpPr>
          <p:grpSpPr bwMode="auto">
            <a:xfrm>
              <a:off x="-1" y="0"/>
              <a:ext cx="446" cy="617"/>
              <a:chOff x="-1" y="0"/>
              <a:chExt cx="446" cy="617"/>
            </a:xfrm>
          </p:grpSpPr>
          <p:sp>
            <p:nvSpPr>
              <p:cNvPr id="52" name="Oval 25"/>
              <p:cNvSpPr>
                <a:spLocks noChangeArrowheads="1"/>
              </p:cNvSpPr>
              <p:nvPr/>
            </p:nvSpPr>
            <p:spPr bwMode="auto">
              <a:xfrm>
                <a:off x="58" y="2"/>
                <a:ext cx="387" cy="403"/>
              </a:xfrm>
              <a:prstGeom prst="ellipse">
                <a:avLst/>
              </a:prstGeom>
              <a:gradFill rotWithShape="1">
                <a:gsLst>
                  <a:gs pos="0">
                    <a:srgbClr val="00FFFF"/>
                  </a:gs>
                  <a:gs pos="100000">
                    <a:srgbClr val="00646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pPr>
                <a:endParaRPr lang="zh-CN" altLang="en-US" sz="1600">
                  <a:latin typeface="Times New Roman" panose="02020603050405020304" pitchFamily="18" charset="0"/>
                </a:endParaRPr>
              </a:p>
            </p:txBody>
          </p:sp>
          <p:sp>
            <p:nvSpPr>
              <p:cNvPr id="53" name="Oval 46"/>
              <p:cNvSpPr>
                <a:spLocks noChangeArrowheads="1"/>
              </p:cNvSpPr>
              <p:nvPr/>
            </p:nvSpPr>
            <p:spPr bwMode="auto">
              <a:xfrm rot="-3372907">
                <a:off x="78" y="423"/>
                <a:ext cx="76" cy="79"/>
              </a:xfrm>
              <a:prstGeom prst="ellipse">
                <a:avLst/>
              </a:prstGeom>
              <a:gradFill rotWithShape="1">
                <a:gsLst>
                  <a:gs pos="0">
                    <a:srgbClr val="00FFCC"/>
                  </a:gs>
                  <a:gs pos="100000">
                    <a:srgbClr val="00765E"/>
                  </a:gs>
                </a:gsLst>
                <a:lin ang="5400000" scaled="1"/>
              </a:gradFill>
              <a:ln w="9525">
                <a:solidFill>
                  <a:srgbClr val="000000"/>
                </a:solidFill>
                <a:round/>
                <a:headEnd/>
                <a:tailEnd/>
              </a:ln>
            </p:spPr>
            <p:txBody>
              <a:bodyPr wrap="none" anchor="ct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pPr>
                <a:endParaRPr lang="zh-CN" altLang="en-US" sz="1600">
                  <a:latin typeface="Times New Roman" panose="02020603050405020304" pitchFamily="18" charset="0"/>
                </a:endParaRPr>
              </a:p>
            </p:txBody>
          </p:sp>
          <p:sp>
            <p:nvSpPr>
              <p:cNvPr id="54" name="Oval 47"/>
              <p:cNvSpPr>
                <a:spLocks noChangeArrowheads="1"/>
              </p:cNvSpPr>
              <p:nvPr/>
            </p:nvSpPr>
            <p:spPr bwMode="auto">
              <a:xfrm rot="-3372907">
                <a:off x="0" y="541"/>
                <a:ext cx="75" cy="78"/>
              </a:xfrm>
              <a:prstGeom prst="ellipse">
                <a:avLst/>
              </a:prstGeom>
              <a:gradFill rotWithShape="1">
                <a:gsLst>
                  <a:gs pos="0">
                    <a:srgbClr val="00FFCC"/>
                  </a:gs>
                  <a:gs pos="100000">
                    <a:srgbClr val="00715A"/>
                  </a:gs>
                </a:gsLst>
                <a:lin ang="5400000" scaled="1"/>
              </a:gradFill>
              <a:ln w="9525">
                <a:solidFill>
                  <a:srgbClr val="000000"/>
                </a:solidFill>
                <a:round/>
                <a:headEnd/>
                <a:tailEnd/>
              </a:ln>
            </p:spPr>
            <p:txBody>
              <a:bodyPr wrap="none" anchor="ct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pPr>
                <a:endParaRPr lang="zh-CN" altLang="en-US" sz="1600">
                  <a:latin typeface="Times New Roman" panose="02020603050405020304" pitchFamily="18" charset="0"/>
                </a:endParaRPr>
              </a:p>
            </p:txBody>
          </p:sp>
          <p:sp>
            <p:nvSpPr>
              <p:cNvPr id="55" name="Freeform 26"/>
              <p:cNvSpPr>
                <a:spLocks noChangeArrowheads="1"/>
              </p:cNvSpPr>
              <p:nvPr/>
            </p:nvSpPr>
            <p:spPr bwMode="auto">
              <a:xfrm>
                <a:off x="112" y="0"/>
                <a:ext cx="299" cy="152"/>
              </a:xfrm>
              <a:custGeom>
                <a:avLst/>
                <a:gdLst>
                  <a:gd name="T0" fmla="*/ 0 w 1321"/>
                  <a:gd name="T1" fmla="*/ 0 h 712"/>
                  <a:gd name="T2" fmla="*/ 0 w 1321"/>
                  <a:gd name="T3" fmla="*/ 0 h 712"/>
                  <a:gd name="T4" fmla="*/ 0 w 1321"/>
                  <a:gd name="T5" fmla="*/ 0 h 712"/>
                  <a:gd name="T6" fmla="*/ 0 w 1321"/>
                  <a:gd name="T7" fmla="*/ 0 h 712"/>
                  <a:gd name="T8" fmla="*/ 0 w 1321"/>
                  <a:gd name="T9" fmla="*/ 0 h 712"/>
                  <a:gd name="T10" fmla="*/ 0 w 1321"/>
                  <a:gd name="T11" fmla="*/ 0 h 712"/>
                  <a:gd name="T12" fmla="*/ 0 w 1321"/>
                  <a:gd name="T13" fmla="*/ 0 h 712"/>
                  <a:gd name="T14" fmla="*/ 0 w 1321"/>
                  <a:gd name="T15" fmla="*/ 0 h 712"/>
                  <a:gd name="T16" fmla="*/ 0 w 1321"/>
                  <a:gd name="T17" fmla="*/ 0 h 712"/>
                  <a:gd name="T18" fmla="*/ 0 w 1321"/>
                  <a:gd name="T19" fmla="*/ 0 h 712"/>
                  <a:gd name="T20" fmla="*/ 0 w 1321"/>
                  <a:gd name="T21" fmla="*/ 0 h 712"/>
                  <a:gd name="T22" fmla="*/ 0 w 1321"/>
                  <a:gd name="T23" fmla="*/ 0 h 712"/>
                  <a:gd name="T24" fmla="*/ 0 w 1321"/>
                  <a:gd name="T25" fmla="*/ 0 h 712"/>
                  <a:gd name="T26" fmla="*/ 0 w 1321"/>
                  <a:gd name="T27" fmla="*/ 0 h 712"/>
                  <a:gd name="T28" fmla="*/ 0 w 1321"/>
                  <a:gd name="T29" fmla="*/ 0 h 712"/>
                  <a:gd name="T30" fmla="*/ 0 w 1321"/>
                  <a:gd name="T31" fmla="*/ 0 h 712"/>
                  <a:gd name="T32" fmla="*/ 0 w 1321"/>
                  <a:gd name="T33" fmla="*/ 0 h 712"/>
                  <a:gd name="T34" fmla="*/ 0 w 1321"/>
                  <a:gd name="T35" fmla="*/ 0 h 712"/>
                  <a:gd name="T36" fmla="*/ 0 w 1321"/>
                  <a:gd name="T37" fmla="*/ 0 h 712"/>
                  <a:gd name="T38" fmla="*/ 0 w 1321"/>
                  <a:gd name="T39" fmla="*/ 0 h 712"/>
                  <a:gd name="T40" fmla="*/ 0 w 1321"/>
                  <a:gd name="T41" fmla="*/ 0 h 712"/>
                  <a:gd name="T42" fmla="*/ 0 w 1321"/>
                  <a:gd name="T43" fmla="*/ 0 h 712"/>
                  <a:gd name="T44" fmla="*/ 0 w 1321"/>
                  <a:gd name="T45" fmla="*/ 0 h 712"/>
                  <a:gd name="T46" fmla="*/ 0 w 1321"/>
                  <a:gd name="T47" fmla="*/ 0 h 712"/>
                  <a:gd name="T48" fmla="*/ 0 w 1321"/>
                  <a:gd name="T49" fmla="*/ 0 h 712"/>
                  <a:gd name="T50" fmla="*/ 0 w 1321"/>
                  <a:gd name="T51" fmla="*/ 0 h 712"/>
                  <a:gd name="T52" fmla="*/ 0 w 1321"/>
                  <a:gd name="T53" fmla="*/ 0 h 712"/>
                  <a:gd name="T54" fmla="*/ 0 w 1321"/>
                  <a:gd name="T55" fmla="*/ 0 h 712"/>
                  <a:gd name="T56" fmla="*/ 0 w 1321"/>
                  <a:gd name="T57" fmla="*/ 0 h 712"/>
                  <a:gd name="T58" fmla="*/ 0 w 1321"/>
                  <a:gd name="T59" fmla="*/ 0 h 712"/>
                  <a:gd name="T60" fmla="*/ 0 w 1321"/>
                  <a:gd name="T61" fmla="*/ 0 h 712"/>
                  <a:gd name="T62" fmla="*/ 0 w 1321"/>
                  <a:gd name="T63" fmla="*/ 0 h 712"/>
                  <a:gd name="T64" fmla="*/ 0 w 1321"/>
                  <a:gd name="T65" fmla="*/ 0 h 712"/>
                  <a:gd name="T66" fmla="*/ 0 w 1321"/>
                  <a:gd name="T67" fmla="*/ 0 h 712"/>
                  <a:gd name="T68" fmla="*/ 0 w 1321"/>
                  <a:gd name="T69" fmla="*/ 0 h 712"/>
                  <a:gd name="T70" fmla="*/ 0 w 1321"/>
                  <a:gd name="T71" fmla="*/ 0 h 712"/>
                  <a:gd name="T72" fmla="*/ 0 w 1321"/>
                  <a:gd name="T73" fmla="*/ 0 h 712"/>
                  <a:gd name="T74" fmla="*/ 0 w 1321"/>
                  <a:gd name="T75" fmla="*/ 0 h 712"/>
                  <a:gd name="T76" fmla="*/ 0 w 1321"/>
                  <a:gd name="T77" fmla="*/ 0 h 712"/>
                  <a:gd name="T78" fmla="*/ 0 w 1321"/>
                  <a:gd name="T79" fmla="*/ 0 h 712"/>
                  <a:gd name="T80" fmla="*/ 0 w 1321"/>
                  <a:gd name="T81" fmla="*/ 0 h 712"/>
                  <a:gd name="T82" fmla="*/ 0 w 1321"/>
                  <a:gd name="T83" fmla="*/ 0 h 712"/>
                  <a:gd name="T84" fmla="*/ 0 w 1321"/>
                  <a:gd name="T85" fmla="*/ 0 h 712"/>
                  <a:gd name="T86" fmla="*/ 0 w 1321"/>
                  <a:gd name="T87" fmla="*/ 0 h 712"/>
                  <a:gd name="T88" fmla="*/ 0 w 1321"/>
                  <a:gd name="T89" fmla="*/ 0 h 712"/>
                  <a:gd name="T90" fmla="*/ 0 w 1321"/>
                  <a:gd name="T91" fmla="*/ 0 h 712"/>
                  <a:gd name="T92" fmla="*/ 0 w 1321"/>
                  <a:gd name="T93" fmla="*/ 0 h 712"/>
                  <a:gd name="T94" fmla="*/ 0 w 1321"/>
                  <a:gd name="T95" fmla="*/ 0 h 712"/>
                  <a:gd name="T96" fmla="*/ 0 w 1321"/>
                  <a:gd name="T97" fmla="*/ 0 h 712"/>
                  <a:gd name="T98" fmla="*/ 0 w 1321"/>
                  <a:gd name="T99" fmla="*/ 0 h 712"/>
                  <a:gd name="T100" fmla="*/ 0 w 1321"/>
                  <a:gd name="T101" fmla="*/ 0 h 712"/>
                  <a:gd name="T102" fmla="*/ 0 w 1321"/>
                  <a:gd name="T103" fmla="*/ 0 h 712"/>
                  <a:gd name="T104" fmla="*/ 0 w 1321"/>
                  <a:gd name="T105" fmla="*/ 0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chemeClr val="bg1"/>
                  </a:gs>
                  <a:gs pos="100000">
                    <a:srgbClr val="00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51" name="Text Box 27"/>
            <p:cNvSpPr txBox="1">
              <a:spLocks noChangeArrowheads="1"/>
            </p:cNvSpPr>
            <p:nvPr/>
          </p:nvSpPr>
          <p:spPr bwMode="auto">
            <a:xfrm>
              <a:off x="105" y="36"/>
              <a:ext cx="318" cy="288"/>
            </a:xfrm>
            <a:prstGeom prst="rect">
              <a:avLst/>
            </a:prstGeom>
            <a:noFill/>
            <a:ln w="9525">
              <a:noFill/>
              <a:miter lim="800000"/>
              <a:headEnd/>
              <a:tailEnd/>
            </a:ln>
          </p:spPr>
          <p:txBody>
            <a:bodyPr>
              <a:spAutoFit/>
            </a:bodyPr>
            <a:lstStyle>
              <a:lvl1pPr eaLnBrk="0" hangingPunct="0">
                <a:defRPr sz="16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16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16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16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16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lnSpc>
                  <a:spcPts val="2600"/>
                </a:lnSpc>
                <a:spcBef>
                  <a:spcPct val="0"/>
                </a:spcBef>
                <a:spcAft>
                  <a:spcPct val="0"/>
                </a:spcAft>
                <a:buFont typeface="Arial" panose="020B0604020202020204" pitchFamily="34" charset="0"/>
                <a:defRPr sz="16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lnSpc>
                  <a:spcPts val="2600"/>
                </a:lnSpc>
                <a:spcBef>
                  <a:spcPct val="0"/>
                </a:spcBef>
                <a:spcAft>
                  <a:spcPct val="0"/>
                </a:spcAft>
                <a:buFont typeface="Arial" panose="020B0604020202020204" pitchFamily="34" charset="0"/>
                <a:defRPr sz="16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lnSpc>
                  <a:spcPts val="2600"/>
                </a:lnSpc>
                <a:spcBef>
                  <a:spcPct val="0"/>
                </a:spcBef>
                <a:spcAft>
                  <a:spcPct val="0"/>
                </a:spcAft>
                <a:buFont typeface="Arial" panose="020B0604020202020204" pitchFamily="34" charset="0"/>
                <a:defRPr sz="16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lnSpc>
                  <a:spcPts val="2600"/>
                </a:lnSpc>
                <a:spcBef>
                  <a:spcPct val="0"/>
                </a:spcBef>
                <a:spcAft>
                  <a:spcPct val="0"/>
                </a:spcAft>
                <a:buFont typeface="Arial" panose="020B0604020202020204" pitchFamily="34" charset="0"/>
                <a:defRPr sz="1600" b="1">
                  <a:solidFill>
                    <a:schemeClr val="tx1"/>
                  </a:solidFill>
                  <a:latin typeface="Times New Roman" panose="02020603050405020304" pitchFamily="18" charset="0"/>
                  <a:ea typeface="宋体" panose="02010600030101010101" pitchFamily="2" charset="-122"/>
                </a:defRPr>
              </a:lvl9pPr>
            </a:lstStyle>
            <a:p>
              <a:pPr algn="ctr">
                <a:buFont typeface="Arial" panose="020B0604020202020204" pitchFamily="34" charset="0"/>
                <a:buNone/>
                <a:defRPr/>
              </a:pPr>
              <a:r>
                <a:rPr lang="en-US" altLang="zh-CN" sz="2400" smtClean="0">
                  <a:solidFill>
                    <a:srgbClr val="FFFFFF"/>
                  </a:solidFill>
                  <a:effectLst>
                    <a:outerShdw blurRad="38100" dist="38100" dir="2700000" algn="tl">
                      <a:srgbClr val="C0C0C0"/>
                    </a:outerShdw>
                  </a:effectLst>
                  <a:latin typeface="Verdana" panose="020B0604030504040204" pitchFamily="34" charset="0"/>
                </a:rPr>
                <a:t>F</a:t>
              </a:r>
            </a:p>
          </p:txBody>
        </p:sp>
      </p:grpSp>
      <p:sp>
        <p:nvSpPr>
          <p:cNvPr id="56" name="圆角矩形标注 69"/>
          <p:cNvSpPr>
            <a:spLocks noChangeArrowheads="1"/>
          </p:cNvSpPr>
          <p:nvPr/>
        </p:nvSpPr>
        <p:spPr bwMode="auto">
          <a:xfrm rot="16200000">
            <a:off x="2860996" y="1539877"/>
            <a:ext cx="792164" cy="2265361"/>
          </a:xfrm>
          <a:prstGeom prst="wedgeRoundRectCallout">
            <a:avLst>
              <a:gd name="adj1" fmla="val -20833"/>
              <a:gd name="adj2" fmla="val 62500"/>
              <a:gd name="adj3" fmla="val 16667"/>
            </a:avLst>
          </a:prstGeom>
          <a:solidFill>
            <a:schemeClr val="accent2"/>
          </a:solidFill>
          <a:ln w="9525" algn="ctr">
            <a:solidFill>
              <a:srgbClr val="0099FF"/>
            </a:solidFill>
            <a:round/>
            <a:headEnd/>
            <a:tailEnd/>
          </a:ln>
          <a:effectLst>
            <a:outerShdw dist="53882" dir="13500000" algn="ctr" rotWithShape="0">
              <a:schemeClr val="bg2">
                <a:alpha val="50000"/>
              </a:schemeClr>
            </a:outerShdw>
          </a:effectLst>
        </p:spPr>
        <p:txBody>
          <a:bodyPr wrap="none" anchor="ct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pPr>
            <a:endParaRPr lang="zh-CN" altLang="en-US" sz="1600">
              <a:latin typeface="Times New Roman" panose="02020603050405020304" pitchFamily="18" charset="0"/>
            </a:endParaRPr>
          </a:p>
        </p:txBody>
      </p:sp>
      <p:sp>
        <p:nvSpPr>
          <p:cNvPr id="57" name="TextBox 70"/>
          <p:cNvSpPr txBox="1">
            <a:spLocks noChangeArrowheads="1"/>
          </p:cNvSpPr>
          <p:nvPr/>
        </p:nvSpPr>
        <p:spPr bwMode="auto">
          <a:xfrm>
            <a:off x="2258787" y="2460600"/>
            <a:ext cx="2880590" cy="400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defRPr/>
            </a:pPr>
            <a:r>
              <a:rPr lang="en-US" altLang="zh-CN" sz="2000" b="1" dirty="0" smtClean="0">
                <a:solidFill>
                  <a:schemeClr val="bg1"/>
                </a:solidFill>
                <a:effectLst>
                  <a:glow rad="88900">
                    <a:schemeClr val="tx1">
                      <a:lumMod val="65000"/>
                      <a:lumOff val="35000"/>
                      <a:alpha val="40000"/>
                    </a:schemeClr>
                  </a:glow>
                </a:effectLst>
                <a:cs typeface="Arial" panose="020B0604020202020204" pitchFamily="34" charset="0"/>
              </a:rPr>
              <a:t>High unit profit</a:t>
            </a:r>
            <a:endParaRPr lang="zh-CN" altLang="en-US" sz="2000" b="1" dirty="0" smtClean="0">
              <a:solidFill>
                <a:schemeClr val="bg1"/>
              </a:solidFill>
              <a:effectLst>
                <a:glow rad="88900">
                  <a:schemeClr val="tx1">
                    <a:lumMod val="65000"/>
                    <a:lumOff val="35000"/>
                    <a:alpha val="40000"/>
                  </a:schemeClr>
                </a:glow>
              </a:effectLst>
              <a:cs typeface="Arial" panose="020B0604020202020204" pitchFamily="34" charset="0"/>
            </a:endParaRPr>
          </a:p>
        </p:txBody>
      </p:sp>
      <p:sp>
        <p:nvSpPr>
          <p:cNvPr id="58" name="圆角矩形标注 71"/>
          <p:cNvSpPr/>
          <p:nvPr/>
        </p:nvSpPr>
        <p:spPr bwMode="auto">
          <a:xfrm rot="16200000">
            <a:off x="1985248" y="3164783"/>
            <a:ext cx="873125" cy="2099625"/>
          </a:xfrm>
          <a:prstGeom prst="wedgeRoundRectCallout">
            <a:avLst/>
          </a:prstGeom>
          <a:solidFill>
            <a:schemeClr val="accent5">
              <a:lumMod val="75000"/>
            </a:schemeClr>
          </a:solidFill>
          <a:ln w="9525" cap="flat" cmpd="sng" algn="ctr">
            <a:solidFill>
              <a:srgbClr val="0099FF"/>
            </a:solidFill>
            <a:prstDash val="solid"/>
            <a:round/>
            <a:headEnd type="none" w="med" len="med"/>
            <a:tailEnd type="none" w="med" len="med"/>
          </a:ln>
          <a:effectLst>
            <a:outerShdw dist="53882" dir="13500000" algn="ctr" rotWithShape="0">
              <a:schemeClr val="bg2">
                <a:alpha val="50000"/>
              </a:schemeClr>
            </a:outerShdw>
          </a:effectLst>
        </p:spPr>
        <p:txBody>
          <a:bodyPr wrap="none" anchor="ctr"/>
          <a:lstStyle/>
          <a:p>
            <a:pPr eaLnBrk="1" hangingPunct="1">
              <a:lnSpc>
                <a:spcPts val="2600"/>
              </a:lnSpc>
              <a:buFont typeface="Arial" panose="020B0604020202020204" pitchFamily="34" charset="0"/>
              <a:buNone/>
              <a:defRPr/>
            </a:pPr>
            <a:endParaRPr lang="zh-CN" altLang="en-US" dirty="0"/>
          </a:p>
        </p:txBody>
      </p:sp>
      <p:sp>
        <p:nvSpPr>
          <p:cNvPr id="59" name="圆角矩形标注 72"/>
          <p:cNvSpPr>
            <a:spLocks noChangeArrowheads="1"/>
          </p:cNvSpPr>
          <p:nvPr/>
        </p:nvSpPr>
        <p:spPr bwMode="auto">
          <a:xfrm rot="16200000">
            <a:off x="2903729" y="4896923"/>
            <a:ext cx="857250" cy="1998978"/>
          </a:xfrm>
          <a:prstGeom prst="wedgeRoundRectCallout">
            <a:avLst>
              <a:gd name="adj1" fmla="val -20833"/>
              <a:gd name="adj2" fmla="val 62500"/>
              <a:gd name="adj3" fmla="val 16667"/>
            </a:avLst>
          </a:prstGeom>
          <a:solidFill>
            <a:srgbClr val="841FF3"/>
          </a:solidFill>
          <a:ln w="9525" algn="ctr">
            <a:solidFill>
              <a:srgbClr val="0099FF"/>
            </a:solidFill>
            <a:round/>
            <a:headEnd/>
            <a:tailEnd/>
          </a:ln>
          <a:effectLst>
            <a:outerShdw dist="53882" dir="13500000" algn="ctr" rotWithShape="0">
              <a:schemeClr val="bg2">
                <a:alpha val="50000"/>
              </a:schemeClr>
            </a:outerShdw>
          </a:effectLst>
        </p:spPr>
        <p:txBody>
          <a:bodyPr wrap="none" anchor="ct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pPr>
            <a:endParaRPr lang="zh-CN" altLang="en-US" sz="1600">
              <a:latin typeface="Times New Roman" panose="02020603050405020304" pitchFamily="18" charset="0"/>
            </a:endParaRPr>
          </a:p>
        </p:txBody>
      </p:sp>
      <p:sp>
        <p:nvSpPr>
          <p:cNvPr id="60" name="TextBox 70"/>
          <p:cNvSpPr txBox="1">
            <a:spLocks noChangeArrowheads="1"/>
          </p:cNvSpPr>
          <p:nvPr/>
        </p:nvSpPr>
        <p:spPr bwMode="auto">
          <a:xfrm>
            <a:off x="1475733" y="3825368"/>
            <a:ext cx="2030997" cy="1426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defRPr/>
            </a:pPr>
            <a:r>
              <a:rPr lang="en-US" altLang="zh-CN" sz="2000" b="1" dirty="0">
                <a:solidFill>
                  <a:schemeClr val="bg1"/>
                </a:solidFill>
                <a:effectLst>
                  <a:glow rad="88900">
                    <a:schemeClr val="tx1">
                      <a:lumMod val="65000"/>
                      <a:lumOff val="35000"/>
                      <a:alpha val="40000"/>
                    </a:schemeClr>
                  </a:glow>
                </a:effectLst>
                <a:cs typeface="Arial" panose="020B0604020202020204" pitchFamily="34" charset="0"/>
              </a:rPr>
              <a:t>Yield increase</a:t>
            </a:r>
          </a:p>
          <a:p>
            <a:pPr eaLnBrk="1" hangingPunct="1">
              <a:lnSpc>
                <a:spcPts val="2600"/>
              </a:lnSpc>
              <a:spcBef>
                <a:spcPct val="0"/>
              </a:spcBef>
              <a:buClrTx/>
              <a:buFont typeface="Arial" panose="020B0604020202020204" pitchFamily="34" charset="0"/>
              <a:buNone/>
              <a:defRPr/>
            </a:pPr>
            <a:r>
              <a:rPr lang="en-US" altLang="zh-CN" sz="2000" b="1" dirty="0">
                <a:solidFill>
                  <a:schemeClr val="bg1"/>
                </a:solidFill>
                <a:effectLst>
                  <a:glow rad="88900">
                    <a:schemeClr val="tx1">
                      <a:lumMod val="65000"/>
                      <a:lumOff val="35000"/>
                      <a:alpha val="40000"/>
                    </a:schemeClr>
                  </a:glow>
                </a:effectLst>
                <a:cs typeface="Arial" panose="020B0604020202020204" pitchFamily="34" charset="0"/>
              </a:rPr>
              <a:t>Quality crops</a:t>
            </a:r>
          </a:p>
          <a:p>
            <a:pPr eaLnBrk="1" hangingPunct="1">
              <a:lnSpc>
                <a:spcPts val="2600"/>
              </a:lnSpc>
              <a:spcBef>
                <a:spcPct val="0"/>
              </a:spcBef>
              <a:buClrTx/>
              <a:buFont typeface="Arial" panose="020B0604020202020204" pitchFamily="34" charset="0"/>
              <a:buNone/>
              <a:defRPr/>
            </a:pPr>
            <a:endParaRPr lang="zh-CN" altLang="en-US" sz="2000" dirty="0" smtClean="0">
              <a:solidFill>
                <a:schemeClr val="bg1"/>
              </a:solidFill>
              <a:effectLst>
                <a:glow rad="88900">
                  <a:schemeClr val="tx1">
                    <a:lumMod val="65000"/>
                    <a:lumOff val="35000"/>
                    <a:alpha val="40000"/>
                  </a:schemeClr>
                </a:glow>
              </a:effectLst>
              <a:latin typeface="Times New Roman" panose="02020603050405020304" pitchFamily="18" charset="0"/>
            </a:endParaRPr>
          </a:p>
          <a:p>
            <a:pPr eaLnBrk="1" hangingPunct="1">
              <a:lnSpc>
                <a:spcPts val="2600"/>
              </a:lnSpc>
              <a:spcBef>
                <a:spcPct val="0"/>
              </a:spcBef>
              <a:buClrTx/>
              <a:buFont typeface="Arial" panose="020B0604020202020204" pitchFamily="34" charset="0"/>
              <a:buNone/>
              <a:defRPr/>
            </a:pPr>
            <a:endParaRPr lang="zh-CN" altLang="en-US" sz="2000" dirty="0" smtClean="0">
              <a:solidFill>
                <a:schemeClr val="bg1"/>
              </a:solidFill>
              <a:effectLst>
                <a:glow rad="88900">
                  <a:schemeClr val="tx1">
                    <a:lumMod val="65000"/>
                    <a:lumOff val="35000"/>
                    <a:alpha val="40000"/>
                  </a:schemeClr>
                </a:glow>
              </a:effectLst>
              <a:latin typeface="Times New Roman" panose="02020603050405020304" pitchFamily="18" charset="0"/>
            </a:endParaRPr>
          </a:p>
        </p:txBody>
      </p:sp>
      <p:sp>
        <p:nvSpPr>
          <p:cNvPr id="61" name="TextBox 70"/>
          <p:cNvSpPr txBox="1">
            <a:spLocks noChangeArrowheads="1"/>
          </p:cNvSpPr>
          <p:nvPr/>
        </p:nvSpPr>
        <p:spPr bwMode="auto">
          <a:xfrm>
            <a:off x="2421333" y="5528906"/>
            <a:ext cx="1852264" cy="759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defRPr/>
            </a:pPr>
            <a:r>
              <a:rPr lang="en-US" altLang="zh-CN" sz="2000" b="1" dirty="0" smtClean="0">
                <a:solidFill>
                  <a:schemeClr val="bg1"/>
                </a:solidFill>
                <a:effectLst>
                  <a:glow rad="88900">
                    <a:schemeClr val="tx1">
                      <a:lumMod val="65000"/>
                      <a:lumOff val="35000"/>
                      <a:alpha val="40000"/>
                    </a:schemeClr>
                  </a:glow>
                </a:effectLst>
                <a:cs typeface="Arial" panose="020B0604020202020204" pitchFamily="34" charset="0"/>
              </a:rPr>
              <a:t>Protection </a:t>
            </a:r>
            <a:r>
              <a:rPr lang="en-US" altLang="zh-CN" sz="2000" b="1" dirty="0">
                <a:solidFill>
                  <a:schemeClr val="bg1"/>
                </a:solidFill>
                <a:effectLst>
                  <a:glow rad="88900">
                    <a:schemeClr val="tx1">
                      <a:lumMod val="65000"/>
                      <a:lumOff val="35000"/>
                      <a:alpha val="40000"/>
                    </a:schemeClr>
                  </a:glow>
                </a:effectLst>
                <a:cs typeface="Arial" panose="020B0604020202020204" pitchFamily="34" charset="0"/>
              </a:rPr>
              <a:t>from sunburn</a:t>
            </a:r>
            <a:endParaRPr lang="zh-CN" altLang="en-US" sz="2000" b="1" dirty="0">
              <a:solidFill>
                <a:schemeClr val="bg1"/>
              </a:solidFill>
              <a:effectLst>
                <a:glow rad="88900">
                  <a:schemeClr val="tx1">
                    <a:lumMod val="65000"/>
                    <a:lumOff val="35000"/>
                    <a:alpha val="40000"/>
                  </a:schemeClr>
                </a:glow>
              </a:effectLst>
              <a:cs typeface="Arial" panose="020B0604020202020204" pitchFamily="34" charset="0"/>
            </a:endParaRPr>
          </a:p>
        </p:txBody>
      </p:sp>
      <p:sp>
        <p:nvSpPr>
          <p:cNvPr id="62" name="圆角矩形标注 61"/>
          <p:cNvSpPr>
            <a:spLocks noChangeArrowheads="1"/>
          </p:cNvSpPr>
          <p:nvPr/>
        </p:nvSpPr>
        <p:spPr bwMode="auto">
          <a:xfrm rot="5400000">
            <a:off x="8105775" y="1704975"/>
            <a:ext cx="785813" cy="1928813"/>
          </a:xfrm>
          <a:prstGeom prst="wedgeRoundRectCallout">
            <a:avLst>
              <a:gd name="adj1" fmla="val -20833"/>
              <a:gd name="adj2" fmla="val 62500"/>
              <a:gd name="adj3" fmla="val 16667"/>
            </a:avLst>
          </a:prstGeom>
          <a:solidFill>
            <a:srgbClr val="00AAAA"/>
          </a:solidFill>
          <a:ln w="9525" algn="ctr">
            <a:solidFill>
              <a:srgbClr val="0099FF"/>
            </a:solidFill>
            <a:round/>
            <a:headEnd/>
            <a:tailEnd/>
          </a:ln>
          <a:effectLst>
            <a:outerShdw dist="53882" dir="13500000" algn="ctr" rotWithShape="0">
              <a:schemeClr val="bg2">
                <a:alpha val="50000"/>
              </a:schemeClr>
            </a:outerShdw>
          </a:effectLst>
        </p:spPr>
        <p:txBody>
          <a:bodyPr wrap="none" anchor="ct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pPr>
            <a:endParaRPr lang="zh-CN" altLang="en-US" sz="1600">
              <a:latin typeface="Times New Roman" panose="02020603050405020304" pitchFamily="18" charset="0"/>
            </a:endParaRPr>
          </a:p>
        </p:txBody>
      </p:sp>
      <p:sp>
        <p:nvSpPr>
          <p:cNvPr id="63" name="圆角矩形标注 62"/>
          <p:cNvSpPr>
            <a:spLocks noChangeArrowheads="1"/>
          </p:cNvSpPr>
          <p:nvPr/>
        </p:nvSpPr>
        <p:spPr bwMode="auto">
          <a:xfrm rot="5400000">
            <a:off x="9357756" y="3168415"/>
            <a:ext cx="857250" cy="2376962"/>
          </a:xfrm>
          <a:prstGeom prst="wedgeRoundRectCallout">
            <a:avLst>
              <a:gd name="adj1" fmla="val -20833"/>
              <a:gd name="adj2" fmla="val 62500"/>
              <a:gd name="adj3" fmla="val 16667"/>
            </a:avLst>
          </a:prstGeom>
          <a:solidFill>
            <a:srgbClr val="FFA44A"/>
          </a:solidFill>
          <a:ln w="9525" algn="ctr">
            <a:solidFill>
              <a:srgbClr val="0099FF"/>
            </a:solidFill>
            <a:round/>
            <a:headEnd/>
            <a:tailEnd/>
          </a:ln>
          <a:effectLst>
            <a:outerShdw dist="53882" dir="13500000" algn="ctr" rotWithShape="0">
              <a:schemeClr val="bg2">
                <a:alpha val="50000"/>
              </a:schemeClr>
            </a:outerShdw>
          </a:effectLst>
        </p:spPr>
        <p:txBody>
          <a:bodyPr wrap="none" anchor="ct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pPr>
            <a:endParaRPr lang="zh-CN" altLang="en-US" sz="1600">
              <a:latin typeface="Times New Roman" panose="02020603050405020304" pitchFamily="18" charset="0"/>
            </a:endParaRPr>
          </a:p>
        </p:txBody>
      </p:sp>
      <p:sp>
        <p:nvSpPr>
          <p:cNvPr id="64" name="圆角矩形标注 63"/>
          <p:cNvSpPr>
            <a:spLocks noChangeArrowheads="1"/>
          </p:cNvSpPr>
          <p:nvPr/>
        </p:nvSpPr>
        <p:spPr bwMode="auto">
          <a:xfrm rot="5400000">
            <a:off x="8665329" y="4711700"/>
            <a:ext cx="817563" cy="2724467"/>
          </a:xfrm>
          <a:prstGeom prst="wedgeRoundRectCallout">
            <a:avLst>
              <a:gd name="adj1" fmla="val -20833"/>
              <a:gd name="adj2" fmla="val 62500"/>
              <a:gd name="adj3" fmla="val 16667"/>
            </a:avLst>
          </a:prstGeom>
          <a:solidFill>
            <a:srgbClr val="858585"/>
          </a:solidFill>
          <a:ln w="9525" algn="ctr">
            <a:solidFill>
              <a:srgbClr val="0099FF"/>
            </a:solidFill>
            <a:round/>
            <a:headEnd/>
            <a:tailEnd/>
          </a:ln>
          <a:effectLst>
            <a:outerShdw dist="53882" dir="13500000" algn="ctr" rotWithShape="0">
              <a:schemeClr val="bg2">
                <a:alpha val="50000"/>
              </a:schemeClr>
            </a:outerShdw>
          </a:effectLst>
        </p:spPr>
        <p:txBody>
          <a:bodyPr wrap="none" anchor="ct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pPr>
            <a:endParaRPr lang="zh-CN" altLang="en-US" sz="1600">
              <a:latin typeface="Times New Roman" panose="02020603050405020304" pitchFamily="18" charset="0"/>
            </a:endParaRPr>
          </a:p>
        </p:txBody>
      </p:sp>
      <p:sp>
        <p:nvSpPr>
          <p:cNvPr id="65" name="TextBox 70"/>
          <p:cNvSpPr txBox="1">
            <a:spLocks noChangeArrowheads="1"/>
          </p:cNvSpPr>
          <p:nvPr/>
        </p:nvSpPr>
        <p:spPr bwMode="auto">
          <a:xfrm>
            <a:off x="7949209" y="5651169"/>
            <a:ext cx="2452886" cy="759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defRPr/>
            </a:pPr>
            <a:r>
              <a:rPr lang="en-US" altLang="zh-CN" sz="2000" b="1" dirty="0">
                <a:solidFill>
                  <a:schemeClr val="bg1"/>
                </a:solidFill>
                <a:effectLst>
                  <a:glow rad="88900">
                    <a:schemeClr val="tx1">
                      <a:lumMod val="65000"/>
                      <a:lumOff val="35000"/>
                      <a:alpha val="40000"/>
                    </a:schemeClr>
                  </a:glow>
                </a:effectLst>
                <a:cs typeface="Arial" panose="020B0604020202020204" pitchFamily="34" charset="0"/>
              </a:rPr>
              <a:t>Prevention of excessive growing</a:t>
            </a:r>
            <a:endParaRPr lang="zh-CN" altLang="en-US" sz="2000" b="1" dirty="0">
              <a:solidFill>
                <a:schemeClr val="bg1"/>
              </a:solidFill>
              <a:effectLst>
                <a:glow rad="88900">
                  <a:schemeClr val="tx1">
                    <a:lumMod val="65000"/>
                    <a:lumOff val="35000"/>
                    <a:alpha val="40000"/>
                  </a:schemeClr>
                </a:glow>
              </a:effectLst>
              <a:cs typeface="Arial" panose="020B0604020202020204" pitchFamily="34" charset="0"/>
            </a:endParaRPr>
          </a:p>
        </p:txBody>
      </p:sp>
      <p:sp>
        <p:nvSpPr>
          <p:cNvPr id="66" name="TextBox 70"/>
          <p:cNvSpPr txBox="1">
            <a:spLocks noChangeArrowheads="1"/>
          </p:cNvSpPr>
          <p:nvPr/>
        </p:nvSpPr>
        <p:spPr bwMode="auto">
          <a:xfrm>
            <a:off x="8706643" y="3975152"/>
            <a:ext cx="2268220" cy="759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defRPr/>
            </a:pPr>
            <a:r>
              <a:rPr lang="en-US" altLang="zh-CN" sz="2000" b="1" dirty="0">
                <a:solidFill>
                  <a:schemeClr val="bg1"/>
                </a:solidFill>
                <a:effectLst>
                  <a:glow rad="88900">
                    <a:schemeClr val="tx1">
                      <a:lumMod val="65000"/>
                      <a:lumOff val="35000"/>
                      <a:alpha val="40000"/>
                    </a:schemeClr>
                  </a:glow>
                </a:effectLst>
                <a:cs typeface="Arial" panose="020B0604020202020204" pitchFamily="34" charset="0"/>
              </a:rPr>
              <a:t>Protection from pests &amp; diseases</a:t>
            </a:r>
            <a:endParaRPr lang="zh-CN" altLang="en-US" sz="2000" b="1" dirty="0">
              <a:solidFill>
                <a:schemeClr val="bg1"/>
              </a:solidFill>
              <a:effectLst>
                <a:glow rad="88900">
                  <a:schemeClr val="tx1">
                    <a:lumMod val="65000"/>
                    <a:lumOff val="35000"/>
                    <a:alpha val="40000"/>
                  </a:schemeClr>
                </a:glow>
              </a:effectLst>
              <a:cs typeface="Arial" panose="020B0604020202020204" pitchFamily="34" charset="0"/>
            </a:endParaRPr>
          </a:p>
        </p:txBody>
      </p:sp>
      <p:sp>
        <p:nvSpPr>
          <p:cNvPr id="67" name="TextBox 70"/>
          <p:cNvSpPr txBox="1">
            <a:spLocks noChangeArrowheads="1"/>
          </p:cNvSpPr>
          <p:nvPr/>
        </p:nvSpPr>
        <p:spPr bwMode="auto">
          <a:xfrm>
            <a:off x="7599362" y="2460599"/>
            <a:ext cx="2214562" cy="400815"/>
          </a:xfrm>
          <a:prstGeom prst="rect">
            <a:avLst/>
          </a:prstGeom>
          <a:noFill/>
          <a:ln>
            <a:noFill/>
          </a:ln>
          <a:effectLst>
            <a:glow rad="38100">
              <a:schemeClr val="accent4">
                <a:satMod val="175000"/>
                <a:alpha val="40000"/>
              </a:schemeClr>
            </a:glow>
            <a:softEdge rad="127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defRPr/>
            </a:pPr>
            <a:r>
              <a:rPr lang="en-US" altLang="zh-CN" sz="2000" b="1" dirty="0">
                <a:solidFill>
                  <a:schemeClr val="bg1"/>
                </a:solidFill>
                <a:effectLst>
                  <a:glow rad="88900">
                    <a:schemeClr val="tx1">
                      <a:lumMod val="65000"/>
                      <a:lumOff val="35000"/>
                      <a:alpha val="40000"/>
                    </a:schemeClr>
                  </a:glow>
                </a:effectLst>
                <a:cs typeface="Arial" panose="020B0604020202020204" pitchFamily="34" charset="0"/>
              </a:rPr>
              <a:t>Early harvest</a:t>
            </a:r>
            <a:endParaRPr lang="zh-CN" altLang="en-US" sz="2000" b="1" dirty="0">
              <a:solidFill>
                <a:schemeClr val="bg1"/>
              </a:solidFill>
              <a:effectLst>
                <a:glow rad="88900">
                  <a:schemeClr val="tx1">
                    <a:lumMod val="65000"/>
                    <a:lumOff val="35000"/>
                    <a:alpha val="40000"/>
                  </a:schemeClr>
                </a:glow>
              </a:effectLst>
              <a:cs typeface="Arial" panose="020B0604020202020204" pitchFamily="34" charset="0"/>
            </a:endParaRPr>
          </a:p>
        </p:txBody>
      </p:sp>
    </p:spTree>
    <p:extLst>
      <p:ext uri="{BB962C8B-B14F-4D97-AF65-F5344CB8AC3E}">
        <p14:creationId xmlns:p14="http://schemas.microsoft.com/office/powerpoint/2010/main" val="935562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itle 3"/>
          <p:cNvSpPr txBox="1">
            <a:spLocks/>
          </p:cNvSpPr>
          <p:nvPr/>
        </p:nvSpPr>
        <p:spPr>
          <a:xfrm>
            <a:off x="6810703" y="460774"/>
            <a:ext cx="4917557" cy="1084247"/>
          </a:xfrm>
          <a:prstGeom prst="rect">
            <a:avLst/>
          </a:prstGeom>
        </p:spPr>
        <p:txBody>
          <a:bodyPr vert="horz" lIns="91440" tIns="45720" rIns="91440" bIns="45720" rtlCol="0" anchor="ctr">
            <a:noAutofit/>
          </a:bodyPr>
          <a:lstStyle>
            <a:lvl1pPr algn="r" defTabSz="1219170" rtl="0" eaLnBrk="1" latinLnBrk="0" hangingPunct="1">
              <a:spcBef>
                <a:spcPct val="0"/>
              </a:spcBef>
              <a:buNone/>
              <a:defRPr sz="4800" kern="1200" baseline="0">
                <a:solidFill>
                  <a:schemeClr val="bg1"/>
                </a:solidFill>
                <a:effectLst>
                  <a:outerShdw blurRad="50800" dist="38100" dir="2700000" algn="tl" rotWithShape="0">
                    <a:prstClr val="black">
                      <a:alpha val="40000"/>
                    </a:prstClr>
                  </a:outerShdw>
                </a:effectLst>
                <a:latin typeface="+mj-lt"/>
                <a:ea typeface="+mj-ea"/>
                <a:cs typeface="+mj-cs"/>
              </a:defRPr>
            </a:lvl1pPr>
          </a:lstStyle>
          <a:p>
            <a:r>
              <a:rPr lang="en-US" sz="4000" b="1" dirty="0">
                <a:effectLst>
                  <a:outerShdw blurRad="50800" dist="38100" dir="2700000" algn="tl" rotWithShape="0">
                    <a:prstClr val="black">
                      <a:alpha val="44000"/>
                    </a:prstClr>
                  </a:outerShdw>
                </a:effectLst>
                <a:latin typeface="+mn-lt"/>
              </a:rPr>
              <a:t>Our Breakthrough - Light Conversion</a:t>
            </a:r>
          </a:p>
        </p:txBody>
      </p:sp>
      <p:sp>
        <p:nvSpPr>
          <p:cNvPr id="4" name="TextBox 3"/>
          <p:cNvSpPr txBox="1"/>
          <p:nvPr/>
        </p:nvSpPr>
        <p:spPr>
          <a:xfrm>
            <a:off x="684213" y="2305086"/>
            <a:ext cx="7021512" cy="2246769"/>
          </a:xfrm>
          <a:prstGeom prst="rect">
            <a:avLst/>
          </a:prstGeom>
          <a:noFill/>
        </p:spPr>
        <p:txBody>
          <a:bodyPr wrap="square">
            <a:spAutoFit/>
          </a:bodyPr>
          <a:lstStyle/>
          <a:p>
            <a:pPr>
              <a:defRPr/>
            </a:pPr>
            <a:r>
              <a:rPr lang="en-US" sz="2400" b="1" dirty="0">
                <a:solidFill>
                  <a:schemeClr val="tx1">
                    <a:lumMod val="85000"/>
                    <a:lumOff val="15000"/>
                  </a:schemeClr>
                </a:solidFill>
              </a:rPr>
              <a:t>Light Conversion function in Ag-Film</a:t>
            </a:r>
          </a:p>
          <a:p>
            <a:pPr>
              <a:defRPr/>
            </a:pPr>
            <a:endParaRPr lang="en-US" dirty="0"/>
          </a:p>
          <a:p>
            <a:pPr>
              <a:defRPr/>
            </a:pPr>
            <a:r>
              <a:rPr lang="en-US" sz="2000" dirty="0">
                <a:solidFill>
                  <a:schemeClr val="tx1">
                    <a:lumMod val="85000"/>
                    <a:lumOff val="15000"/>
                  </a:schemeClr>
                </a:solidFill>
              </a:rPr>
              <a:t>Plants need light to do photosynthesis. But it’s not all wavelengths of light that are beneficial to plants. Only the </a:t>
            </a:r>
            <a:r>
              <a:rPr lang="en-US" sz="2000" dirty="0">
                <a:solidFill>
                  <a:srgbClr val="6666FF"/>
                </a:solidFill>
              </a:rPr>
              <a:t>blue-violet</a:t>
            </a:r>
            <a:r>
              <a:rPr lang="en-US" sz="2000" dirty="0">
                <a:solidFill>
                  <a:schemeClr val="tx1">
                    <a:lumMod val="85000"/>
                    <a:lumOff val="15000"/>
                  </a:schemeClr>
                </a:solidFill>
              </a:rPr>
              <a:t> and </a:t>
            </a:r>
            <a:r>
              <a:rPr lang="en-US" sz="2000" dirty="0">
                <a:solidFill>
                  <a:srgbClr val="FF3300"/>
                </a:solidFill>
              </a:rPr>
              <a:t>red-orange</a:t>
            </a:r>
            <a:r>
              <a:rPr lang="en-US" sz="2000" dirty="0">
                <a:solidFill>
                  <a:schemeClr val="tx1">
                    <a:lumMod val="85000"/>
                    <a:lumOff val="15000"/>
                  </a:schemeClr>
                </a:solidFill>
              </a:rPr>
              <a:t> colors can be absorbed by the plants. Other wavelengths, which occupies 40% to 50% of the sunlight, can’t be absorbed. </a:t>
            </a:r>
          </a:p>
          <a:p>
            <a:pPr>
              <a:defRPr/>
            </a:pPr>
            <a:endParaRPr lang="en-US" dirty="0">
              <a:solidFill>
                <a:schemeClr val="tx1">
                  <a:lumMod val="85000"/>
                  <a:lumOff val="15000"/>
                </a:schemeClr>
              </a:solidFill>
            </a:endParaRPr>
          </a:p>
        </p:txBody>
      </p:sp>
      <p:sp>
        <p:nvSpPr>
          <p:cNvPr id="5" name="TextBox 4"/>
          <p:cNvSpPr txBox="1"/>
          <p:nvPr/>
        </p:nvSpPr>
        <p:spPr>
          <a:xfrm>
            <a:off x="684213" y="4452938"/>
            <a:ext cx="10593387" cy="1938992"/>
          </a:xfrm>
          <a:prstGeom prst="rect">
            <a:avLst/>
          </a:prstGeom>
          <a:noFill/>
        </p:spPr>
        <p:txBody>
          <a:bodyPr wrap="square">
            <a:spAutoFit/>
          </a:bodyPr>
          <a:lstStyle/>
          <a:p>
            <a:pPr>
              <a:defRPr/>
            </a:pPr>
            <a:r>
              <a:rPr lang="en-US" sz="2000" dirty="0">
                <a:solidFill>
                  <a:schemeClr val="tx1">
                    <a:lumMod val="85000"/>
                    <a:lumOff val="15000"/>
                  </a:schemeClr>
                </a:solidFill>
              </a:rPr>
              <a:t>Furthermore, the ultraviolet light can cause the plants to become undersized, and vegetable leaves to be tough, and also other problems such as the crops yield and quality to deteriorate.</a:t>
            </a:r>
          </a:p>
          <a:p>
            <a:pPr>
              <a:defRPr/>
            </a:pPr>
            <a:endParaRPr lang="en-US" sz="2000" dirty="0">
              <a:solidFill>
                <a:schemeClr val="tx1">
                  <a:lumMod val="85000"/>
                  <a:lumOff val="15000"/>
                </a:schemeClr>
              </a:solidFill>
            </a:endParaRPr>
          </a:p>
          <a:p>
            <a:pPr>
              <a:defRPr/>
            </a:pPr>
            <a:r>
              <a:rPr lang="en-US" sz="2000" dirty="0">
                <a:solidFill>
                  <a:schemeClr val="tx1">
                    <a:lumMod val="85000"/>
                    <a:lumOff val="15000"/>
                  </a:schemeClr>
                </a:solidFill>
              </a:rPr>
              <a:t>The function of the </a:t>
            </a:r>
            <a:r>
              <a:rPr lang="en-US" sz="2000" dirty="0" err="1">
                <a:solidFill>
                  <a:schemeClr val="tx1">
                    <a:lumMod val="85000"/>
                    <a:lumOff val="15000"/>
                  </a:schemeClr>
                </a:solidFill>
              </a:rPr>
              <a:t>Cheminno</a:t>
            </a:r>
            <a:r>
              <a:rPr lang="en-US" sz="2000" dirty="0">
                <a:solidFill>
                  <a:schemeClr val="tx1">
                    <a:lumMod val="85000"/>
                    <a:lumOff val="15000"/>
                  </a:schemeClr>
                </a:solidFill>
              </a:rPr>
              <a:t> </a:t>
            </a:r>
            <a:r>
              <a:rPr lang="en-US" sz="2000" dirty="0" smtClean="0">
                <a:solidFill>
                  <a:schemeClr val="tx1">
                    <a:lumMod val="85000"/>
                    <a:lumOff val="15000"/>
                  </a:schemeClr>
                </a:solidFill>
              </a:rPr>
              <a:t>Greenhouse </a:t>
            </a:r>
            <a:r>
              <a:rPr lang="en-US" sz="2000" dirty="0" smtClean="0">
                <a:solidFill>
                  <a:schemeClr val="tx1">
                    <a:lumMod val="85000"/>
                    <a:lumOff val="15000"/>
                  </a:schemeClr>
                </a:solidFill>
              </a:rPr>
              <a:t>Film </a:t>
            </a:r>
            <a:r>
              <a:rPr lang="en-US" sz="2000" dirty="0">
                <a:solidFill>
                  <a:schemeClr val="tx1">
                    <a:lumMod val="85000"/>
                    <a:lumOff val="15000"/>
                  </a:schemeClr>
                </a:solidFill>
              </a:rPr>
              <a:t>has the ability to convert the ultraviolet light and the yellow-green light to </a:t>
            </a:r>
            <a:r>
              <a:rPr lang="en-US" sz="2000" dirty="0">
                <a:solidFill>
                  <a:srgbClr val="6666FF"/>
                </a:solidFill>
              </a:rPr>
              <a:t>blue-violet light </a:t>
            </a:r>
            <a:r>
              <a:rPr lang="en-US" sz="2000" dirty="0">
                <a:solidFill>
                  <a:schemeClr val="tx1">
                    <a:lumMod val="85000"/>
                    <a:lumOff val="15000"/>
                  </a:schemeClr>
                </a:solidFill>
              </a:rPr>
              <a:t>and </a:t>
            </a:r>
            <a:r>
              <a:rPr lang="en-US" sz="2000" dirty="0">
                <a:solidFill>
                  <a:srgbClr val="FF3300"/>
                </a:solidFill>
              </a:rPr>
              <a:t>red-orange light</a:t>
            </a:r>
            <a:r>
              <a:rPr lang="en-US" sz="2000" dirty="0">
                <a:solidFill>
                  <a:schemeClr val="tx1">
                    <a:lumMod val="85000"/>
                    <a:lumOff val="15000"/>
                  </a:schemeClr>
                </a:solidFill>
              </a:rPr>
              <a:t>, therefore improving the photosynthesis process of the plants, in order to achieve effective and productive crops yields and quality.</a:t>
            </a:r>
          </a:p>
        </p:txBody>
      </p:sp>
      <p:pic>
        <p:nvPicPr>
          <p:cNvPr id="6"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118475" y="2455141"/>
            <a:ext cx="2746375" cy="1830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18484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itle 3"/>
          <p:cNvSpPr txBox="1">
            <a:spLocks/>
          </p:cNvSpPr>
          <p:nvPr/>
        </p:nvSpPr>
        <p:spPr>
          <a:xfrm>
            <a:off x="6810703" y="460774"/>
            <a:ext cx="4917557" cy="1084247"/>
          </a:xfrm>
          <a:prstGeom prst="rect">
            <a:avLst/>
          </a:prstGeom>
        </p:spPr>
        <p:txBody>
          <a:bodyPr vert="horz" lIns="91440" tIns="45720" rIns="91440" bIns="45720" rtlCol="0" anchor="ctr">
            <a:noAutofit/>
          </a:bodyPr>
          <a:lstStyle>
            <a:lvl1pPr algn="r" defTabSz="1219170" rtl="0" eaLnBrk="1" latinLnBrk="0" hangingPunct="1">
              <a:spcBef>
                <a:spcPct val="0"/>
              </a:spcBef>
              <a:buNone/>
              <a:defRPr sz="4800" kern="1200" baseline="0">
                <a:solidFill>
                  <a:schemeClr val="bg1"/>
                </a:solidFill>
                <a:effectLst>
                  <a:outerShdw blurRad="50800" dist="38100" dir="2700000" algn="tl" rotWithShape="0">
                    <a:prstClr val="black">
                      <a:alpha val="40000"/>
                    </a:prstClr>
                  </a:outerShdw>
                </a:effectLst>
                <a:latin typeface="+mj-lt"/>
                <a:ea typeface="+mj-ea"/>
                <a:cs typeface="+mj-cs"/>
              </a:defRPr>
            </a:lvl1pPr>
          </a:lstStyle>
          <a:p>
            <a:r>
              <a:rPr lang="en-US" sz="4000" b="1" dirty="0">
                <a:effectLst>
                  <a:outerShdw blurRad="50800" dist="38100" dir="2700000" algn="tl" rotWithShape="0">
                    <a:prstClr val="black">
                      <a:alpha val="44000"/>
                    </a:prstClr>
                  </a:outerShdw>
                </a:effectLst>
                <a:latin typeface="+mn-lt"/>
              </a:rPr>
              <a:t>Our Breakthrough - Light Conversion</a:t>
            </a:r>
          </a:p>
        </p:txBody>
      </p:sp>
      <p:pic>
        <p:nvPicPr>
          <p:cNvPr id="4" name="Picture 1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4014" y="2135553"/>
            <a:ext cx="2624580" cy="426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ight Arrow 11"/>
          <p:cNvSpPr>
            <a:spLocks noChangeArrowheads="1"/>
          </p:cNvSpPr>
          <p:nvPr/>
        </p:nvSpPr>
        <p:spPr bwMode="auto">
          <a:xfrm>
            <a:off x="2627530" y="2794000"/>
            <a:ext cx="1992095" cy="248745"/>
          </a:xfrm>
          <a:prstGeom prst="rightArrow">
            <a:avLst>
              <a:gd name="adj1" fmla="val 50000"/>
              <a:gd name="adj2" fmla="val 49987"/>
            </a:avLst>
          </a:prstGeom>
          <a:gradFill rotWithShape="0">
            <a:gsLst>
              <a:gs pos="0">
                <a:srgbClr val="00568F"/>
              </a:gs>
              <a:gs pos="50000">
                <a:srgbClr val="0099FF"/>
              </a:gs>
              <a:gs pos="100000">
                <a:srgbClr val="00568F"/>
              </a:gs>
            </a:gsLst>
            <a:lin ang="5400000" scaled="1"/>
          </a:gradFill>
          <a:ln w="9525" algn="ctr">
            <a:solidFill>
              <a:srgbClr val="0099FF"/>
            </a:solidFill>
            <a:round/>
            <a:headEnd/>
            <a:tailEnd/>
          </a:ln>
          <a:effectLst>
            <a:outerShdw dist="53882" dir="13500000" algn="ctr" rotWithShape="0">
              <a:schemeClr val="bg2">
                <a:alpha val="50000"/>
              </a:schemeClr>
            </a:outerShdw>
          </a:effectLst>
        </p:spPr>
        <p:txBody>
          <a:bodyPr wrap="none" anchor="ctr"/>
          <a:lstStyle>
            <a:lvl1pPr>
              <a:defRPr sz="1600" b="1">
                <a:solidFill>
                  <a:schemeClr val="tx1"/>
                </a:solidFill>
                <a:latin typeface="Times New Roman" panose="02020603050405020304" pitchFamily="18" charset="0"/>
                <a:ea typeface="宋体" panose="02010600030101010101" pitchFamily="2" charset="-122"/>
              </a:defRPr>
            </a:lvl1pPr>
            <a:lvl2pPr marL="742950" indent="-285750">
              <a:defRPr sz="1600" b="1">
                <a:solidFill>
                  <a:schemeClr val="tx1"/>
                </a:solidFill>
                <a:latin typeface="Times New Roman" panose="02020603050405020304" pitchFamily="18" charset="0"/>
                <a:ea typeface="宋体" panose="02010600030101010101" pitchFamily="2" charset="-122"/>
              </a:defRPr>
            </a:lvl2pPr>
            <a:lvl3pPr marL="1143000" indent="-228600">
              <a:defRPr sz="1600" b="1">
                <a:solidFill>
                  <a:schemeClr val="tx1"/>
                </a:solidFill>
                <a:latin typeface="Times New Roman" panose="02020603050405020304" pitchFamily="18" charset="0"/>
                <a:ea typeface="宋体" panose="02010600030101010101" pitchFamily="2" charset="-122"/>
              </a:defRPr>
            </a:lvl3pPr>
            <a:lvl4pPr marL="1600200" indent="-228600">
              <a:defRPr sz="1600" b="1">
                <a:solidFill>
                  <a:schemeClr val="tx1"/>
                </a:solidFill>
                <a:latin typeface="Times New Roman" panose="02020603050405020304" pitchFamily="18" charset="0"/>
                <a:ea typeface="宋体" panose="02010600030101010101" pitchFamily="2" charset="-122"/>
              </a:defRPr>
            </a:lvl4pPr>
            <a:lvl5pPr marL="2057400" indent="-228600">
              <a:defRPr sz="16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16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16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16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1600" b="1">
                <a:solidFill>
                  <a:schemeClr val="tx1"/>
                </a:solidFill>
                <a:latin typeface="Times New Roman" panose="02020603050405020304" pitchFamily="18" charset="0"/>
                <a:ea typeface="宋体" panose="02010600030101010101" pitchFamily="2" charset="-122"/>
              </a:defRPr>
            </a:lvl9pPr>
          </a:lstStyle>
          <a:p>
            <a:pPr eaLnBrk="1" hangingPunct="1">
              <a:lnSpc>
                <a:spcPts val="2600"/>
              </a:lnSpc>
              <a:buFont typeface="Arial" panose="020B0604020202020204" pitchFamily="34" charset="0"/>
              <a:buNone/>
            </a:pPr>
            <a:endParaRPr lang="en-US" altLang="en-US"/>
          </a:p>
        </p:txBody>
      </p:sp>
      <p:sp>
        <p:nvSpPr>
          <p:cNvPr id="6" name="Right Arrow 19"/>
          <p:cNvSpPr>
            <a:spLocks noChangeArrowheads="1"/>
          </p:cNvSpPr>
          <p:nvPr/>
        </p:nvSpPr>
        <p:spPr bwMode="auto">
          <a:xfrm rot="970810">
            <a:off x="2623076" y="4376611"/>
            <a:ext cx="1951076" cy="245366"/>
          </a:xfrm>
          <a:prstGeom prst="rightArrow">
            <a:avLst>
              <a:gd name="adj1" fmla="val 50000"/>
              <a:gd name="adj2" fmla="val 50056"/>
            </a:avLst>
          </a:prstGeom>
          <a:gradFill rotWithShape="0">
            <a:gsLst>
              <a:gs pos="0">
                <a:srgbClr val="00568F"/>
              </a:gs>
              <a:gs pos="50000">
                <a:srgbClr val="0099FF"/>
              </a:gs>
              <a:gs pos="100000">
                <a:srgbClr val="00568F"/>
              </a:gs>
            </a:gsLst>
            <a:lin ang="5400000" scaled="1"/>
          </a:gradFill>
          <a:ln w="9525" algn="ctr">
            <a:solidFill>
              <a:srgbClr val="0099FF"/>
            </a:solidFill>
            <a:round/>
            <a:headEnd/>
            <a:tailEnd/>
          </a:ln>
          <a:effectLst>
            <a:outerShdw dist="53882" dir="13500000" algn="ctr" rotWithShape="0">
              <a:schemeClr val="bg2">
                <a:alpha val="50000"/>
              </a:schemeClr>
            </a:outerShdw>
          </a:effectLst>
        </p:spPr>
        <p:txBody>
          <a:bodyPr wrap="none" anchor="ctr"/>
          <a:lstStyle>
            <a:lvl1pPr>
              <a:defRPr sz="1600" b="1">
                <a:solidFill>
                  <a:schemeClr val="tx1"/>
                </a:solidFill>
                <a:latin typeface="Times New Roman" panose="02020603050405020304" pitchFamily="18" charset="0"/>
                <a:ea typeface="宋体" panose="02010600030101010101" pitchFamily="2" charset="-122"/>
              </a:defRPr>
            </a:lvl1pPr>
            <a:lvl2pPr marL="742950" indent="-285750">
              <a:defRPr sz="1600" b="1">
                <a:solidFill>
                  <a:schemeClr val="tx1"/>
                </a:solidFill>
                <a:latin typeface="Times New Roman" panose="02020603050405020304" pitchFamily="18" charset="0"/>
                <a:ea typeface="宋体" panose="02010600030101010101" pitchFamily="2" charset="-122"/>
              </a:defRPr>
            </a:lvl2pPr>
            <a:lvl3pPr marL="1143000" indent="-228600">
              <a:defRPr sz="1600" b="1">
                <a:solidFill>
                  <a:schemeClr val="tx1"/>
                </a:solidFill>
                <a:latin typeface="Times New Roman" panose="02020603050405020304" pitchFamily="18" charset="0"/>
                <a:ea typeface="宋体" panose="02010600030101010101" pitchFamily="2" charset="-122"/>
              </a:defRPr>
            </a:lvl3pPr>
            <a:lvl4pPr marL="1600200" indent="-228600">
              <a:defRPr sz="1600" b="1">
                <a:solidFill>
                  <a:schemeClr val="tx1"/>
                </a:solidFill>
                <a:latin typeface="Times New Roman" panose="02020603050405020304" pitchFamily="18" charset="0"/>
                <a:ea typeface="宋体" panose="02010600030101010101" pitchFamily="2" charset="-122"/>
              </a:defRPr>
            </a:lvl4pPr>
            <a:lvl5pPr marL="2057400" indent="-228600">
              <a:defRPr sz="16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16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16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16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1600" b="1">
                <a:solidFill>
                  <a:schemeClr val="tx1"/>
                </a:solidFill>
                <a:latin typeface="Times New Roman" panose="02020603050405020304" pitchFamily="18" charset="0"/>
                <a:ea typeface="宋体" panose="02010600030101010101" pitchFamily="2" charset="-122"/>
              </a:defRPr>
            </a:lvl9pPr>
          </a:lstStyle>
          <a:p>
            <a:pPr eaLnBrk="1" hangingPunct="1">
              <a:lnSpc>
                <a:spcPts val="2600"/>
              </a:lnSpc>
              <a:buFont typeface="Arial" panose="020B0604020202020204" pitchFamily="34" charset="0"/>
              <a:buNone/>
            </a:pPr>
            <a:endParaRPr lang="en-US" altLang="en-US"/>
          </a:p>
        </p:txBody>
      </p:sp>
      <p:pic>
        <p:nvPicPr>
          <p:cNvPr id="7" name="Picture 1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78400" y="1589724"/>
            <a:ext cx="4895905" cy="2519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723553" y="4250816"/>
            <a:ext cx="3217916" cy="2516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bwMode="auto">
          <a:xfrm flipV="1">
            <a:off x="6026149" y="2135554"/>
            <a:ext cx="1286375" cy="1578784"/>
          </a:xfrm>
          <a:prstGeom prst="rect">
            <a:avLst/>
          </a:prstGeom>
          <a:noFill/>
          <a:ln w="31750">
            <a:solidFill>
              <a:srgbClr val="FF99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wrap="none" anchor="ctr"/>
          <a:lstStyle/>
          <a:p>
            <a:pPr eaLnBrk="1" hangingPunct="1">
              <a:lnSpc>
                <a:spcPts val="2600"/>
              </a:lnSpc>
              <a:buFont typeface="Arial" pitchFamily="34" charset="0"/>
              <a:buNone/>
              <a:defRPr/>
            </a:pPr>
            <a:endParaRPr lang="en-US">
              <a:solidFill>
                <a:schemeClr val="tx1"/>
              </a:solidFill>
              <a:latin typeface="Times New Roman" pitchFamily="18" charset="0"/>
              <a:ea typeface="宋体" pitchFamily="2" charset="-122"/>
            </a:endParaRPr>
          </a:p>
        </p:txBody>
      </p:sp>
      <p:sp>
        <p:nvSpPr>
          <p:cNvPr id="10" name="Rectangle 9"/>
          <p:cNvSpPr/>
          <p:nvPr/>
        </p:nvSpPr>
        <p:spPr bwMode="auto">
          <a:xfrm flipV="1">
            <a:off x="7941469" y="2135554"/>
            <a:ext cx="619901" cy="1578784"/>
          </a:xfrm>
          <a:prstGeom prst="rect">
            <a:avLst/>
          </a:prstGeom>
          <a:noFill/>
          <a:ln w="31750">
            <a:solidFill>
              <a:srgbClr val="FF99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wrap="none" anchor="ctr"/>
          <a:lstStyle/>
          <a:p>
            <a:pPr eaLnBrk="1" hangingPunct="1">
              <a:lnSpc>
                <a:spcPts val="2600"/>
              </a:lnSpc>
              <a:buFont typeface="Arial" pitchFamily="34" charset="0"/>
              <a:buNone/>
              <a:defRPr/>
            </a:pPr>
            <a:endParaRPr lang="en-US">
              <a:solidFill>
                <a:schemeClr val="tx1"/>
              </a:solidFill>
              <a:latin typeface="Times New Roman" pitchFamily="18" charset="0"/>
              <a:ea typeface="宋体" pitchFamily="2" charset="-122"/>
            </a:endParaRPr>
          </a:p>
        </p:txBody>
      </p:sp>
      <p:sp>
        <p:nvSpPr>
          <p:cNvPr id="11" name="Rectangle 10"/>
          <p:cNvSpPr/>
          <p:nvPr/>
        </p:nvSpPr>
        <p:spPr bwMode="auto">
          <a:xfrm flipV="1">
            <a:off x="10221912" y="2574575"/>
            <a:ext cx="358775" cy="212725"/>
          </a:xfrm>
          <a:prstGeom prst="rect">
            <a:avLst/>
          </a:prstGeom>
          <a:noFill/>
          <a:ln w="31750">
            <a:solidFill>
              <a:srgbClr val="FF99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wrap="none" anchor="ctr"/>
          <a:lstStyle/>
          <a:p>
            <a:pPr eaLnBrk="1" hangingPunct="1">
              <a:lnSpc>
                <a:spcPts val="2600"/>
              </a:lnSpc>
              <a:buFont typeface="Arial" pitchFamily="34" charset="0"/>
              <a:buNone/>
              <a:defRPr/>
            </a:pPr>
            <a:endParaRPr lang="en-US">
              <a:solidFill>
                <a:schemeClr val="tx1"/>
              </a:solidFill>
              <a:latin typeface="Times New Roman" pitchFamily="18" charset="0"/>
              <a:ea typeface="宋体" pitchFamily="2" charset="-122"/>
            </a:endParaRPr>
          </a:p>
        </p:txBody>
      </p:sp>
      <p:sp>
        <p:nvSpPr>
          <p:cNvPr id="12" name="TextBox 11"/>
          <p:cNvSpPr txBox="1"/>
          <p:nvPr/>
        </p:nvSpPr>
        <p:spPr>
          <a:xfrm>
            <a:off x="10580687" y="2465038"/>
            <a:ext cx="1414462" cy="461665"/>
          </a:xfrm>
          <a:prstGeom prst="rect">
            <a:avLst/>
          </a:prstGeom>
          <a:noFill/>
        </p:spPr>
        <p:txBody>
          <a:bodyPr>
            <a:spAutoFit/>
          </a:bodyPr>
          <a:lstStyle/>
          <a:p>
            <a:pPr>
              <a:defRPr/>
            </a:pPr>
            <a:r>
              <a:rPr lang="en-US" sz="1200" b="0" dirty="0">
                <a:latin typeface="+mn-lt"/>
              </a:rPr>
              <a:t>Wavelength beneficial to plants</a:t>
            </a:r>
          </a:p>
        </p:txBody>
      </p:sp>
      <p:sp>
        <p:nvSpPr>
          <p:cNvPr id="13" name="TextBox 12"/>
          <p:cNvSpPr txBox="1"/>
          <p:nvPr/>
        </p:nvSpPr>
        <p:spPr>
          <a:xfrm>
            <a:off x="8094661" y="4380399"/>
            <a:ext cx="3774953" cy="2231380"/>
          </a:xfrm>
          <a:prstGeom prst="rect">
            <a:avLst/>
          </a:prstGeom>
          <a:noFill/>
        </p:spPr>
        <p:txBody>
          <a:bodyPr wrap="square">
            <a:spAutoFit/>
          </a:bodyPr>
          <a:lstStyle/>
          <a:p>
            <a:pPr>
              <a:defRPr/>
            </a:pPr>
            <a:r>
              <a:rPr lang="en-US" sz="1600" b="1" dirty="0">
                <a:latin typeface="+mj-lt"/>
              </a:rPr>
              <a:t>Light filtered by </a:t>
            </a:r>
            <a:r>
              <a:rPr lang="en-US" sz="1600" b="1" dirty="0" err="1">
                <a:latin typeface="+mj-lt"/>
              </a:rPr>
              <a:t>Cheminno</a:t>
            </a:r>
            <a:r>
              <a:rPr lang="en-US" sz="1600" b="1" dirty="0">
                <a:latin typeface="+mj-lt"/>
              </a:rPr>
              <a:t> </a:t>
            </a:r>
            <a:r>
              <a:rPr lang="en-US" sz="1600" b="1" dirty="0" smtClean="0">
                <a:latin typeface="+mj-lt"/>
              </a:rPr>
              <a:t>Greenhouse </a:t>
            </a:r>
            <a:r>
              <a:rPr lang="en-US" sz="1600" b="1" dirty="0" smtClean="0">
                <a:latin typeface="+mj-lt"/>
              </a:rPr>
              <a:t>Film</a:t>
            </a:r>
            <a:endParaRPr lang="en-US" sz="1600" b="1" dirty="0">
              <a:latin typeface="+mj-lt"/>
            </a:endParaRPr>
          </a:p>
          <a:p>
            <a:pPr>
              <a:defRPr/>
            </a:pPr>
            <a:endParaRPr lang="en-US" sz="1600" b="0" dirty="0"/>
          </a:p>
          <a:p>
            <a:pPr marL="285750" indent="-285750">
              <a:buFont typeface="Arial" panose="020B0604020202020204" pitchFamily="34" charset="0"/>
              <a:buChar char="•"/>
              <a:defRPr/>
            </a:pPr>
            <a:r>
              <a:rPr lang="en-US" sz="1600" b="1" dirty="0"/>
              <a:t>Intensity of wavelength between 520nm and 580nm significantly </a:t>
            </a:r>
            <a:r>
              <a:rPr lang="en-US" sz="1600" b="1" u="sng" dirty="0"/>
              <a:t>drops</a:t>
            </a:r>
            <a:r>
              <a:rPr lang="en-US" sz="1600" b="1" dirty="0"/>
              <a:t>. </a:t>
            </a:r>
          </a:p>
          <a:p>
            <a:pPr marL="285750" indent="-285750">
              <a:buFont typeface="Arial" panose="020B0604020202020204" pitchFamily="34" charset="0"/>
              <a:buChar char="•"/>
              <a:defRPr/>
            </a:pPr>
            <a:endParaRPr lang="en-US" sz="1600" b="1" dirty="0"/>
          </a:p>
          <a:p>
            <a:pPr marL="285750" indent="-285750">
              <a:buFont typeface="Arial" panose="020B0604020202020204" pitchFamily="34" charset="0"/>
              <a:buChar char="•"/>
              <a:defRPr/>
            </a:pPr>
            <a:r>
              <a:rPr lang="en-US" sz="1600" b="1" dirty="0"/>
              <a:t>Intensity of wavelength between 580nm and 700nm is significantly </a:t>
            </a:r>
            <a:r>
              <a:rPr lang="en-US" sz="1600" b="1" u="sng" dirty="0"/>
              <a:t>increased</a:t>
            </a:r>
            <a:r>
              <a:rPr lang="en-US" sz="1600" b="1" dirty="0"/>
              <a:t>.</a:t>
            </a:r>
          </a:p>
          <a:p>
            <a:pPr marL="285750" indent="-285750">
              <a:buFont typeface="Arial" panose="020B0604020202020204" pitchFamily="34" charset="0"/>
              <a:buChar char="•"/>
              <a:defRPr/>
            </a:pPr>
            <a:endParaRPr lang="en-US" sz="1100" b="0" dirty="0">
              <a:latin typeface="+mn-lt"/>
            </a:endParaRPr>
          </a:p>
        </p:txBody>
      </p:sp>
    </p:spTree>
    <p:extLst>
      <p:ext uri="{BB962C8B-B14F-4D97-AF65-F5344CB8AC3E}">
        <p14:creationId xmlns:p14="http://schemas.microsoft.com/office/powerpoint/2010/main" val="42798255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3"/>
          <p:cNvSpPr txBox="1">
            <a:spLocks/>
          </p:cNvSpPr>
          <p:nvPr/>
        </p:nvSpPr>
        <p:spPr>
          <a:xfrm>
            <a:off x="6810703" y="460774"/>
            <a:ext cx="4917557" cy="1084247"/>
          </a:xfrm>
          <a:prstGeom prst="rect">
            <a:avLst/>
          </a:prstGeom>
        </p:spPr>
        <p:txBody>
          <a:bodyPr vert="horz" lIns="91440" tIns="45720" rIns="91440" bIns="45720" rtlCol="0" anchor="ctr">
            <a:noAutofit/>
          </a:bodyPr>
          <a:lstStyle>
            <a:lvl1pPr algn="r" defTabSz="1219170" rtl="0" eaLnBrk="1" latinLnBrk="0" hangingPunct="1">
              <a:spcBef>
                <a:spcPct val="0"/>
              </a:spcBef>
              <a:buNone/>
              <a:defRPr sz="4800" kern="1200" baseline="0">
                <a:solidFill>
                  <a:schemeClr val="bg1"/>
                </a:solidFill>
                <a:effectLst>
                  <a:outerShdw blurRad="50800" dist="38100" dir="2700000" algn="tl" rotWithShape="0">
                    <a:prstClr val="black">
                      <a:alpha val="40000"/>
                    </a:prstClr>
                  </a:outerShdw>
                </a:effectLst>
                <a:latin typeface="+mj-lt"/>
                <a:ea typeface="+mj-ea"/>
                <a:cs typeface="+mj-cs"/>
              </a:defRPr>
            </a:lvl1pPr>
          </a:lstStyle>
          <a:p>
            <a:r>
              <a:rPr lang="en-US" sz="4000" b="1" dirty="0">
                <a:effectLst>
                  <a:outerShdw blurRad="50800" dist="38100" dir="2700000" algn="tl" rotWithShape="0">
                    <a:prstClr val="black">
                      <a:alpha val="44000"/>
                    </a:prstClr>
                  </a:outerShdw>
                </a:effectLst>
                <a:latin typeface="+mn-lt"/>
              </a:rPr>
              <a:t>Our Breakthrough - Light </a:t>
            </a:r>
            <a:r>
              <a:rPr lang="en-US" sz="4000" b="1" dirty="0" smtClean="0">
                <a:effectLst>
                  <a:outerShdw blurRad="50800" dist="38100" dir="2700000" algn="tl" rotWithShape="0">
                    <a:prstClr val="black">
                      <a:alpha val="44000"/>
                    </a:prstClr>
                  </a:outerShdw>
                </a:effectLst>
                <a:latin typeface="+mn-lt"/>
              </a:rPr>
              <a:t>Diffusion</a:t>
            </a:r>
            <a:endParaRPr lang="en-US" sz="4000" b="1" dirty="0">
              <a:effectLst>
                <a:outerShdw blurRad="50800" dist="38100" dir="2700000" algn="tl" rotWithShape="0">
                  <a:prstClr val="black">
                    <a:alpha val="44000"/>
                  </a:prstClr>
                </a:outerShdw>
              </a:effectLst>
              <a:latin typeface="+mn-lt"/>
            </a:endParaRPr>
          </a:p>
        </p:txBody>
      </p:sp>
      <p:sp>
        <p:nvSpPr>
          <p:cNvPr id="5" name="TextBox 4"/>
          <p:cNvSpPr txBox="1"/>
          <p:nvPr/>
        </p:nvSpPr>
        <p:spPr>
          <a:xfrm>
            <a:off x="349326" y="2005795"/>
            <a:ext cx="7257726" cy="3170099"/>
          </a:xfrm>
          <a:prstGeom prst="rect">
            <a:avLst/>
          </a:prstGeom>
          <a:noFill/>
        </p:spPr>
        <p:txBody>
          <a:bodyPr wrap="square">
            <a:spAutoFit/>
          </a:bodyPr>
          <a:lstStyle/>
          <a:p>
            <a:pPr>
              <a:defRPr/>
            </a:pPr>
            <a:r>
              <a:rPr lang="en-US" sz="2400" b="1" dirty="0">
                <a:solidFill>
                  <a:schemeClr val="tx1">
                    <a:lumMod val="85000"/>
                    <a:lumOff val="15000"/>
                  </a:schemeClr>
                </a:solidFill>
              </a:rPr>
              <a:t>Light </a:t>
            </a:r>
            <a:r>
              <a:rPr lang="en-US" sz="2400" b="1" dirty="0" smtClean="0">
                <a:solidFill>
                  <a:schemeClr val="tx1">
                    <a:lumMod val="85000"/>
                    <a:lumOff val="15000"/>
                  </a:schemeClr>
                </a:solidFill>
              </a:rPr>
              <a:t>Diffusion </a:t>
            </a:r>
            <a:r>
              <a:rPr lang="en-US" sz="2400" b="1" dirty="0">
                <a:solidFill>
                  <a:schemeClr val="tx1">
                    <a:lumMod val="85000"/>
                    <a:lumOff val="15000"/>
                  </a:schemeClr>
                </a:solidFill>
              </a:rPr>
              <a:t>function in Ag-Film</a:t>
            </a:r>
          </a:p>
          <a:p>
            <a:pPr>
              <a:defRPr/>
            </a:pPr>
            <a:endParaRPr lang="en-US" dirty="0"/>
          </a:p>
          <a:p>
            <a:pPr>
              <a:defRPr/>
            </a:pPr>
            <a:r>
              <a:rPr lang="en-US" sz="2000" dirty="0">
                <a:solidFill>
                  <a:schemeClr val="tx1">
                    <a:lumMod val="85000"/>
                    <a:lumOff val="15000"/>
                  </a:schemeClr>
                </a:solidFill>
              </a:rPr>
              <a:t>While leaf burn and plant damage are </a:t>
            </a:r>
            <a:r>
              <a:rPr lang="en-US" sz="2000" dirty="0" smtClean="0">
                <a:solidFill>
                  <a:schemeClr val="tx1">
                    <a:lumMod val="85000"/>
                    <a:lumOff val="15000"/>
                  </a:schemeClr>
                </a:solidFill>
              </a:rPr>
              <a:t>typically caused by high levels </a:t>
            </a:r>
            <a:r>
              <a:rPr lang="en-US" sz="2000" dirty="0">
                <a:solidFill>
                  <a:schemeClr val="tx1">
                    <a:lumMod val="85000"/>
                    <a:lumOff val="15000"/>
                  </a:schemeClr>
                </a:solidFill>
              </a:rPr>
              <a:t>of direct </a:t>
            </a:r>
            <a:r>
              <a:rPr lang="en-US" sz="2000" dirty="0" smtClean="0">
                <a:solidFill>
                  <a:schemeClr val="tx1">
                    <a:lumMod val="85000"/>
                    <a:lumOff val="15000"/>
                  </a:schemeClr>
                </a:solidFill>
              </a:rPr>
              <a:t>light, </a:t>
            </a:r>
            <a:r>
              <a:rPr lang="en-US" sz="2000" dirty="0" err="1" smtClean="0">
                <a:solidFill>
                  <a:schemeClr val="tx1">
                    <a:lumMod val="85000"/>
                    <a:lumOff val="15000"/>
                  </a:schemeClr>
                </a:solidFill>
              </a:rPr>
              <a:t>Cheminno</a:t>
            </a:r>
            <a:r>
              <a:rPr lang="en-US" sz="2000" dirty="0" smtClean="0">
                <a:solidFill>
                  <a:schemeClr val="tx1">
                    <a:lumMod val="85000"/>
                    <a:lumOff val="15000"/>
                  </a:schemeClr>
                </a:solidFill>
              </a:rPr>
              <a:t> Diffusion </a:t>
            </a:r>
            <a:r>
              <a:rPr lang="en-US" sz="2000" dirty="0" smtClean="0">
                <a:solidFill>
                  <a:schemeClr val="tx1">
                    <a:lumMod val="85000"/>
                    <a:lumOff val="15000"/>
                  </a:schemeClr>
                </a:solidFill>
              </a:rPr>
              <a:t>Greenhouse Film </a:t>
            </a:r>
            <a:r>
              <a:rPr lang="en-US" sz="2000" dirty="0" smtClean="0">
                <a:solidFill>
                  <a:schemeClr val="tx1">
                    <a:lumMod val="85000"/>
                    <a:lumOff val="15000"/>
                  </a:schemeClr>
                </a:solidFill>
              </a:rPr>
              <a:t>can </a:t>
            </a:r>
            <a:r>
              <a:rPr lang="en-US" sz="2000" dirty="0">
                <a:solidFill>
                  <a:schemeClr val="tx1">
                    <a:lumMod val="85000"/>
                    <a:lumOff val="15000"/>
                  </a:schemeClr>
                </a:solidFill>
              </a:rPr>
              <a:t>diffuse </a:t>
            </a:r>
            <a:r>
              <a:rPr lang="en-US" sz="2000" dirty="0" smtClean="0">
                <a:solidFill>
                  <a:schemeClr val="tx1">
                    <a:lumMod val="85000"/>
                    <a:lumOff val="15000"/>
                  </a:schemeClr>
                </a:solidFill>
              </a:rPr>
              <a:t>light to be more </a:t>
            </a:r>
            <a:r>
              <a:rPr lang="en-US" sz="2000" dirty="0">
                <a:solidFill>
                  <a:schemeClr val="tx1">
                    <a:lumMod val="85000"/>
                    <a:lumOff val="15000"/>
                  </a:schemeClr>
                </a:solidFill>
              </a:rPr>
              <a:t>evenly distributed, </a:t>
            </a:r>
            <a:r>
              <a:rPr lang="en-US" sz="2000" dirty="0" smtClean="0">
                <a:solidFill>
                  <a:schemeClr val="tx1">
                    <a:lumMod val="85000"/>
                    <a:lumOff val="15000"/>
                  </a:schemeClr>
                </a:solidFill>
              </a:rPr>
              <a:t>and producing </a:t>
            </a:r>
            <a:r>
              <a:rPr lang="en-US" sz="2000" dirty="0">
                <a:solidFill>
                  <a:schemeClr val="tx1">
                    <a:lumMod val="85000"/>
                    <a:lumOff val="15000"/>
                  </a:schemeClr>
                </a:solidFill>
              </a:rPr>
              <a:t>fewer </a:t>
            </a:r>
            <a:r>
              <a:rPr lang="en-US" sz="2000" dirty="0" smtClean="0">
                <a:solidFill>
                  <a:schemeClr val="tx1">
                    <a:lumMod val="85000"/>
                    <a:lumOff val="15000"/>
                  </a:schemeClr>
                </a:solidFill>
              </a:rPr>
              <a:t>hot or/and </a:t>
            </a:r>
            <a:r>
              <a:rPr lang="en-US" sz="2000" dirty="0">
                <a:solidFill>
                  <a:schemeClr val="tx1">
                    <a:lumMod val="85000"/>
                    <a:lumOff val="15000"/>
                  </a:schemeClr>
                </a:solidFill>
              </a:rPr>
              <a:t>shady spots. </a:t>
            </a:r>
            <a:endParaRPr lang="en-US" sz="2000" dirty="0" smtClean="0">
              <a:solidFill>
                <a:schemeClr val="tx1">
                  <a:lumMod val="85000"/>
                  <a:lumOff val="15000"/>
                </a:schemeClr>
              </a:solidFill>
            </a:endParaRPr>
          </a:p>
          <a:p>
            <a:pPr>
              <a:defRPr/>
            </a:pPr>
            <a:r>
              <a:rPr lang="en-US" sz="2000" dirty="0" smtClean="0">
                <a:solidFill>
                  <a:schemeClr val="tx1">
                    <a:lumMod val="85000"/>
                    <a:lumOff val="15000"/>
                  </a:schemeClr>
                </a:solidFill>
              </a:rPr>
              <a:t>The diffused light </a:t>
            </a:r>
            <a:r>
              <a:rPr lang="en-US" sz="2000" dirty="0">
                <a:solidFill>
                  <a:schemeClr val="tx1">
                    <a:lumMod val="85000"/>
                    <a:lumOff val="15000"/>
                  </a:schemeClr>
                </a:solidFill>
              </a:rPr>
              <a:t>offers the </a:t>
            </a:r>
            <a:r>
              <a:rPr lang="en-US" sz="2000" dirty="0" smtClean="0">
                <a:solidFill>
                  <a:schemeClr val="tx1">
                    <a:lumMod val="85000"/>
                    <a:lumOff val="15000"/>
                  </a:schemeClr>
                </a:solidFill>
              </a:rPr>
              <a:t>ability </a:t>
            </a:r>
            <a:r>
              <a:rPr lang="en-US" sz="2000" dirty="0">
                <a:solidFill>
                  <a:schemeClr val="tx1">
                    <a:lumMod val="85000"/>
                    <a:lumOff val="15000"/>
                  </a:schemeClr>
                </a:solidFill>
              </a:rPr>
              <a:t>to penetrate </a:t>
            </a:r>
            <a:r>
              <a:rPr lang="en-US" sz="2000" dirty="0" smtClean="0">
                <a:solidFill>
                  <a:schemeClr val="tx1">
                    <a:lumMod val="85000"/>
                    <a:lumOff val="15000"/>
                  </a:schemeClr>
                </a:solidFill>
              </a:rPr>
              <a:t>into the </a:t>
            </a:r>
            <a:r>
              <a:rPr lang="en-US" sz="2000" dirty="0">
                <a:solidFill>
                  <a:schemeClr val="tx1">
                    <a:lumMod val="85000"/>
                    <a:lumOff val="15000"/>
                  </a:schemeClr>
                </a:solidFill>
              </a:rPr>
              <a:t>thickest plant canopies</a:t>
            </a:r>
            <a:r>
              <a:rPr lang="en-US" sz="2000" dirty="0" smtClean="0">
                <a:solidFill>
                  <a:schemeClr val="tx1">
                    <a:lumMod val="85000"/>
                    <a:lumOff val="15000"/>
                  </a:schemeClr>
                </a:solidFill>
              </a:rPr>
              <a:t>, which will activate </a:t>
            </a:r>
            <a:r>
              <a:rPr lang="en-US" sz="2000" dirty="0">
                <a:solidFill>
                  <a:schemeClr val="tx1">
                    <a:lumMod val="85000"/>
                    <a:lumOff val="15000"/>
                  </a:schemeClr>
                </a:solidFill>
              </a:rPr>
              <a:t>more photosynthesis and </a:t>
            </a:r>
            <a:r>
              <a:rPr lang="en-US" sz="2000" dirty="0" smtClean="0">
                <a:solidFill>
                  <a:schemeClr val="tx1">
                    <a:lumMod val="85000"/>
                    <a:lumOff val="15000"/>
                  </a:schemeClr>
                </a:solidFill>
              </a:rPr>
              <a:t>in turn enhancing </a:t>
            </a:r>
            <a:r>
              <a:rPr lang="en-US" sz="2000" dirty="0">
                <a:solidFill>
                  <a:schemeClr val="tx1">
                    <a:lumMod val="85000"/>
                    <a:lumOff val="15000"/>
                  </a:schemeClr>
                </a:solidFill>
              </a:rPr>
              <a:t>the plants’ growth</a:t>
            </a:r>
            <a:r>
              <a:rPr lang="en-US" sz="2000" dirty="0" smtClean="0">
                <a:solidFill>
                  <a:schemeClr val="tx1">
                    <a:lumMod val="85000"/>
                    <a:lumOff val="15000"/>
                  </a:schemeClr>
                </a:solidFill>
              </a:rPr>
              <a:t>.</a:t>
            </a:r>
          </a:p>
          <a:p>
            <a:pPr>
              <a:defRPr/>
            </a:pPr>
            <a:endParaRPr lang="en-US" dirty="0">
              <a:solidFill>
                <a:schemeClr val="tx1">
                  <a:lumMod val="85000"/>
                  <a:lumOff val="15000"/>
                </a:schemeClr>
              </a:solidFill>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53746" y="2502039"/>
            <a:ext cx="3874514" cy="3398942"/>
          </a:xfrm>
          <a:prstGeom prst="rect">
            <a:avLst/>
          </a:prstGeom>
        </p:spPr>
      </p:pic>
      <p:sp>
        <p:nvSpPr>
          <p:cNvPr id="7" name="TextBox 6"/>
          <p:cNvSpPr txBox="1"/>
          <p:nvPr/>
        </p:nvSpPr>
        <p:spPr>
          <a:xfrm>
            <a:off x="349326" y="4889685"/>
            <a:ext cx="7257726" cy="1631216"/>
          </a:xfrm>
          <a:prstGeom prst="rect">
            <a:avLst/>
          </a:prstGeom>
          <a:noFill/>
        </p:spPr>
        <p:txBody>
          <a:bodyPr wrap="square" rtlCol="0">
            <a:spAutoFit/>
          </a:bodyPr>
          <a:lstStyle/>
          <a:p>
            <a:pPr>
              <a:defRPr/>
            </a:pPr>
            <a:r>
              <a:rPr lang="en-US" sz="2000" dirty="0" smtClean="0">
                <a:solidFill>
                  <a:schemeClr val="tx1">
                    <a:lumMod val="85000"/>
                    <a:lumOff val="15000"/>
                  </a:schemeClr>
                </a:solidFill>
              </a:rPr>
              <a:t>During the trial in Beijing, Ningxia and Shandong China greenhouse horticultures, </a:t>
            </a:r>
            <a:r>
              <a:rPr lang="en-US" sz="2000" dirty="0">
                <a:solidFill>
                  <a:schemeClr val="tx1">
                    <a:lumMod val="85000"/>
                    <a:lumOff val="15000"/>
                  </a:schemeClr>
                </a:solidFill>
              </a:rPr>
              <a:t>researchers found that </a:t>
            </a:r>
            <a:r>
              <a:rPr lang="en-US" sz="2000" dirty="0" smtClean="0">
                <a:solidFill>
                  <a:schemeClr val="tx1">
                    <a:lumMod val="85000"/>
                    <a:lumOff val="15000"/>
                  </a:schemeClr>
                </a:solidFill>
              </a:rPr>
              <a:t>tomatoes </a:t>
            </a:r>
            <a:r>
              <a:rPr lang="en-US" sz="2000" dirty="0">
                <a:solidFill>
                  <a:schemeClr val="tx1">
                    <a:lumMod val="85000"/>
                    <a:lumOff val="15000"/>
                  </a:schemeClr>
                </a:solidFill>
              </a:rPr>
              <a:t>and cucumbers </a:t>
            </a:r>
            <a:r>
              <a:rPr lang="en-US" sz="2000" dirty="0" smtClean="0">
                <a:solidFill>
                  <a:schemeClr val="tx1">
                    <a:lumMod val="85000"/>
                    <a:lumOff val="15000"/>
                  </a:schemeClr>
                </a:solidFill>
              </a:rPr>
              <a:t>growth under </a:t>
            </a:r>
            <a:r>
              <a:rPr lang="en-US" sz="2000" dirty="0" err="1">
                <a:solidFill>
                  <a:schemeClr val="tx1">
                    <a:lumMod val="85000"/>
                    <a:lumOff val="15000"/>
                  </a:schemeClr>
                </a:solidFill>
              </a:rPr>
              <a:t>Cheminno</a:t>
            </a:r>
            <a:r>
              <a:rPr lang="en-US" sz="2000" dirty="0">
                <a:solidFill>
                  <a:schemeClr val="tx1">
                    <a:lumMod val="85000"/>
                    <a:lumOff val="15000"/>
                  </a:schemeClr>
                </a:solidFill>
              </a:rPr>
              <a:t> </a:t>
            </a:r>
            <a:r>
              <a:rPr lang="en-US" sz="2000" dirty="0" smtClean="0">
                <a:solidFill>
                  <a:schemeClr val="tx1">
                    <a:lumMod val="85000"/>
                    <a:lumOff val="15000"/>
                  </a:schemeClr>
                </a:solidFill>
              </a:rPr>
              <a:t>light-diffusion Greenhouse </a:t>
            </a:r>
            <a:r>
              <a:rPr lang="en-US" sz="2000" dirty="0">
                <a:solidFill>
                  <a:schemeClr val="tx1">
                    <a:lumMod val="85000"/>
                    <a:lumOff val="15000"/>
                  </a:schemeClr>
                </a:solidFill>
              </a:rPr>
              <a:t>Film </a:t>
            </a:r>
            <a:r>
              <a:rPr lang="en-US" sz="2000" dirty="0" smtClean="0">
                <a:solidFill>
                  <a:schemeClr val="tx1">
                    <a:lumMod val="85000"/>
                    <a:lumOff val="15000"/>
                  </a:schemeClr>
                </a:solidFill>
              </a:rPr>
              <a:t>increases </a:t>
            </a:r>
            <a:r>
              <a:rPr lang="en-US" sz="2000" dirty="0">
                <a:solidFill>
                  <a:schemeClr val="tx1">
                    <a:lumMod val="85000"/>
                    <a:lumOff val="15000"/>
                  </a:schemeClr>
                </a:solidFill>
              </a:rPr>
              <a:t>the yield up to  17.5% and 20.5% , and </a:t>
            </a:r>
            <a:r>
              <a:rPr lang="en-US" sz="2000" dirty="0" smtClean="0">
                <a:solidFill>
                  <a:schemeClr val="tx1">
                    <a:lumMod val="85000"/>
                    <a:lumOff val="15000"/>
                  </a:schemeClr>
                </a:solidFill>
              </a:rPr>
              <a:t>also resulting in the improvement of the nutritious values.</a:t>
            </a:r>
            <a:endParaRPr lang="en-US" sz="2000" dirty="0">
              <a:solidFill>
                <a:schemeClr val="tx1">
                  <a:lumMod val="85000"/>
                  <a:lumOff val="15000"/>
                </a:schemeClr>
              </a:solidFill>
            </a:endParaRPr>
          </a:p>
        </p:txBody>
      </p:sp>
    </p:spTree>
    <p:extLst>
      <p:ext uri="{BB962C8B-B14F-4D97-AF65-F5344CB8AC3E}">
        <p14:creationId xmlns:p14="http://schemas.microsoft.com/office/powerpoint/2010/main" val="3118906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itle 3"/>
          <p:cNvSpPr txBox="1">
            <a:spLocks/>
          </p:cNvSpPr>
          <p:nvPr/>
        </p:nvSpPr>
        <p:spPr>
          <a:xfrm>
            <a:off x="6488723" y="460774"/>
            <a:ext cx="5486400" cy="1084247"/>
          </a:xfrm>
          <a:prstGeom prst="rect">
            <a:avLst/>
          </a:prstGeom>
        </p:spPr>
        <p:txBody>
          <a:bodyPr vert="horz" lIns="91440" tIns="45720" rIns="91440" bIns="45720" rtlCol="0" anchor="ctr">
            <a:noAutofit/>
          </a:bodyPr>
          <a:lstStyle>
            <a:lvl1pPr algn="r" defTabSz="1219170" rtl="0" eaLnBrk="1" latinLnBrk="0" hangingPunct="1">
              <a:spcBef>
                <a:spcPct val="0"/>
              </a:spcBef>
              <a:buNone/>
              <a:defRPr sz="4800" kern="1200" baseline="0">
                <a:solidFill>
                  <a:schemeClr val="bg1"/>
                </a:solidFill>
                <a:effectLst>
                  <a:outerShdw blurRad="50800" dist="38100" dir="2700000" algn="tl" rotWithShape="0">
                    <a:prstClr val="black">
                      <a:alpha val="40000"/>
                    </a:prstClr>
                  </a:outerShdw>
                </a:effectLst>
                <a:latin typeface="+mj-lt"/>
                <a:ea typeface="+mj-ea"/>
                <a:cs typeface="+mj-cs"/>
              </a:defRPr>
            </a:lvl1pPr>
          </a:lstStyle>
          <a:p>
            <a:r>
              <a:rPr lang="en-US" sz="4000" b="1" dirty="0" err="1">
                <a:effectLst>
                  <a:outerShdw blurRad="50800" dist="38100" dir="2700000" algn="tl" rotWithShape="0">
                    <a:prstClr val="black">
                      <a:alpha val="44000"/>
                    </a:prstClr>
                  </a:outerShdw>
                </a:effectLst>
                <a:latin typeface="+mn-lt"/>
              </a:rPr>
              <a:t>Cheminno</a:t>
            </a:r>
            <a:r>
              <a:rPr lang="en-US" sz="4000" b="1" dirty="0">
                <a:effectLst>
                  <a:outerShdw blurRad="50800" dist="38100" dir="2700000" algn="tl" rotWithShape="0">
                    <a:prstClr val="black">
                      <a:alpha val="44000"/>
                    </a:prstClr>
                  </a:outerShdw>
                </a:effectLst>
                <a:latin typeface="+mn-lt"/>
              </a:rPr>
              <a:t> </a:t>
            </a:r>
            <a:r>
              <a:rPr lang="en-US" sz="4000" b="1" dirty="0" smtClean="0">
                <a:effectLst>
                  <a:outerShdw blurRad="50800" dist="38100" dir="2700000" algn="tl" rotWithShape="0">
                    <a:prstClr val="black">
                      <a:alpha val="44000"/>
                    </a:prstClr>
                  </a:outerShdw>
                </a:effectLst>
                <a:latin typeface="+mn-lt"/>
              </a:rPr>
              <a:t>Greenhouse </a:t>
            </a:r>
            <a:r>
              <a:rPr lang="en-US" sz="4000" b="1" dirty="0" smtClean="0">
                <a:effectLst>
                  <a:outerShdw blurRad="50800" dist="38100" dir="2700000" algn="tl" rotWithShape="0">
                    <a:prstClr val="black">
                      <a:alpha val="44000"/>
                    </a:prstClr>
                  </a:outerShdw>
                </a:effectLst>
                <a:latin typeface="+mn-lt"/>
              </a:rPr>
              <a:t>Film </a:t>
            </a:r>
            <a:r>
              <a:rPr lang="en-US" sz="4000" b="1" dirty="0">
                <a:effectLst>
                  <a:outerShdw blurRad="50800" dist="38100" dir="2700000" algn="tl" rotWithShape="0">
                    <a:prstClr val="black">
                      <a:alpha val="44000"/>
                    </a:prstClr>
                  </a:outerShdw>
                </a:effectLst>
                <a:latin typeface="+mn-lt"/>
              </a:rPr>
              <a:t>Market Share</a:t>
            </a: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39037" y="2517193"/>
            <a:ext cx="5705548" cy="4183100"/>
          </a:xfrm>
          <a:prstGeom prst="rect">
            <a:avLst/>
          </a:prstGeom>
        </p:spPr>
      </p:pic>
      <p:sp>
        <p:nvSpPr>
          <p:cNvPr id="15" name="TextBox 18"/>
          <p:cNvSpPr txBox="1">
            <a:spLocks noChangeArrowheads="1"/>
          </p:cNvSpPr>
          <p:nvPr/>
        </p:nvSpPr>
        <p:spPr bwMode="auto">
          <a:xfrm>
            <a:off x="913828" y="2005795"/>
            <a:ext cx="3143250"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16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16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16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16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lnSpc>
                <a:spcPts val="2600"/>
              </a:lnSpc>
              <a:spcBef>
                <a:spcPct val="0"/>
              </a:spcBef>
              <a:spcAft>
                <a:spcPct val="0"/>
              </a:spcAft>
              <a:buFont typeface="Arial" panose="020B0604020202020204" pitchFamily="34" charset="0"/>
              <a:defRPr sz="16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lnSpc>
                <a:spcPts val="2600"/>
              </a:lnSpc>
              <a:spcBef>
                <a:spcPct val="0"/>
              </a:spcBef>
              <a:spcAft>
                <a:spcPct val="0"/>
              </a:spcAft>
              <a:buFont typeface="Arial" panose="020B0604020202020204" pitchFamily="34" charset="0"/>
              <a:defRPr sz="16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lnSpc>
                <a:spcPts val="2600"/>
              </a:lnSpc>
              <a:spcBef>
                <a:spcPct val="0"/>
              </a:spcBef>
              <a:spcAft>
                <a:spcPct val="0"/>
              </a:spcAft>
              <a:buFont typeface="Arial" panose="020B0604020202020204" pitchFamily="34" charset="0"/>
              <a:defRPr sz="16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lnSpc>
                <a:spcPts val="2600"/>
              </a:lnSpc>
              <a:spcBef>
                <a:spcPct val="0"/>
              </a:spcBef>
              <a:spcAft>
                <a:spcPct val="0"/>
              </a:spcAft>
              <a:buFont typeface="Arial" panose="020B0604020202020204" pitchFamily="34" charset="0"/>
              <a:defRPr sz="1600" b="1">
                <a:solidFill>
                  <a:schemeClr val="tx1"/>
                </a:solidFill>
                <a:latin typeface="Times New Roman" panose="02020603050405020304" pitchFamily="18" charset="0"/>
                <a:ea typeface="宋体" panose="02010600030101010101" pitchFamily="2" charset="-122"/>
              </a:defRPr>
            </a:lvl9pPr>
          </a:lstStyle>
          <a:p>
            <a:pPr eaLnBrk="1" hangingPunct="1">
              <a:lnSpc>
                <a:spcPts val="2600"/>
              </a:lnSpc>
              <a:buFont typeface="Arial" panose="020B0604020202020204" pitchFamily="34" charset="0"/>
              <a:buNone/>
              <a:defRPr/>
            </a:pPr>
            <a:r>
              <a:rPr lang="en-US" altLang="zh-CN" sz="2400" b="0" dirty="0" smtClean="0">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Multiple cities</a:t>
            </a:r>
          </a:p>
          <a:p>
            <a:pPr eaLnBrk="1" hangingPunct="1">
              <a:lnSpc>
                <a:spcPts val="2600"/>
              </a:lnSpc>
              <a:buFont typeface="Arial" panose="020B0604020202020204" pitchFamily="34" charset="0"/>
              <a:buNone/>
              <a:defRPr/>
            </a:pPr>
            <a:r>
              <a:rPr lang="en-US" altLang="zh-CN" sz="2400" b="0" dirty="0">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D</a:t>
            </a:r>
            <a:r>
              <a:rPr lang="en-US" altLang="zh-CN" sz="2400" b="0" dirty="0" smtClean="0">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rPr>
              <a:t>ifferent crops</a:t>
            </a:r>
          </a:p>
          <a:p>
            <a:pPr eaLnBrk="1" hangingPunct="1">
              <a:lnSpc>
                <a:spcPts val="2600"/>
              </a:lnSpc>
              <a:buFont typeface="Arial" panose="020B0604020202020204" pitchFamily="34" charset="0"/>
              <a:buNone/>
              <a:defRPr/>
            </a:pPr>
            <a:endParaRPr lang="en-US" altLang="zh-CN" sz="2400" b="0" dirty="0" smtClean="0">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endParaRPr>
          </a:p>
        </p:txBody>
      </p:sp>
      <p:pic>
        <p:nvPicPr>
          <p:cNvPr id="16" name="Picture 5" descr="http://www.bj.xinhuanet.com/hbpd/health/ysbj/shts/117321593_11n.jpg"/>
          <p:cNvPicPr>
            <a:picLocks noChangeAspect="1" noChangeArrowheads="1"/>
          </p:cNvPicPr>
          <p:nvPr/>
        </p:nvPicPr>
        <p:blipFill>
          <a:blip r:embed="rId4">
            <a:extLst>
              <a:ext uri="{28A0092B-C50C-407E-A947-70E740481C1C}">
                <a14:useLocalDpi xmlns:a14="http://schemas.microsoft.com/office/drawing/2010/main" val="0"/>
              </a:ext>
            </a:extLst>
          </a:blip>
          <a:srcRect l="16493" r="18402" b="1041"/>
          <a:stretch>
            <a:fillRect/>
          </a:stretch>
        </p:blipFill>
        <p:spPr bwMode="auto">
          <a:xfrm>
            <a:off x="3950812" y="2476496"/>
            <a:ext cx="1057275" cy="1071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91820" y="5483198"/>
            <a:ext cx="1436687" cy="1000125"/>
          </a:xfrm>
          <a:prstGeom prst="rect">
            <a:avLst/>
          </a:prstGeom>
          <a:noFill/>
          <a:ln>
            <a:noFill/>
          </a:ln>
          <a:effectLst>
            <a:prstShdw prst="shdw13" dist="53882" dir="13500000">
              <a:schemeClr val="bg2">
                <a:alpha val="50000"/>
              </a:scheme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41675" y="4712178"/>
            <a:ext cx="1292225" cy="1062037"/>
          </a:xfrm>
          <a:prstGeom prst="rect">
            <a:avLst/>
          </a:prstGeom>
          <a:noFill/>
          <a:ln>
            <a:noFill/>
          </a:ln>
          <a:effectLst>
            <a:prstShdw prst="shdw13" dist="53882" dir="13500000">
              <a:schemeClr val="bg2">
                <a:alpha val="50000"/>
              </a:scheme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45863" y="2108722"/>
            <a:ext cx="1512888" cy="1112837"/>
          </a:xfrm>
          <a:prstGeom prst="rect">
            <a:avLst/>
          </a:prstGeom>
          <a:noFill/>
          <a:ln>
            <a:noFill/>
          </a:ln>
          <a:effectLst>
            <a:prstShdw prst="shdw13" dist="53882" dir="13500000">
              <a:schemeClr val="bg2">
                <a:alpha val="50000"/>
              </a:scheme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99425" y="3680055"/>
            <a:ext cx="1516063" cy="928688"/>
          </a:xfrm>
          <a:prstGeom prst="rect">
            <a:avLst/>
          </a:prstGeom>
          <a:noFill/>
          <a:ln>
            <a:noFill/>
          </a:ln>
          <a:effectLst>
            <a:prstShdw prst="shdw13" dist="53882" dir="13500000">
              <a:schemeClr val="bg2">
                <a:alpha val="50000"/>
              </a:scheme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210550" y="5311748"/>
            <a:ext cx="1509713" cy="857250"/>
          </a:xfrm>
          <a:prstGeom prst="rect">
            <a:avLst/>
          </a:prstGeom>
          <a:noFill/>
          <a:ln>
            <a:noFill/>
          </a:ln>
          <a:effectLst>
            <a:prstShdw prst="shdw13" dist="53882" dir="13500000">
              <a:schemeClr val="bg2">
                <a:alpha val="50000"/>
              </a:scheme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242860" y="2297902"/>
            <a:ext cx="1101725" cy="1428750"/>
          </a:xfrm>
          <a:prstGeom prst="rect">
            <a:avLst/>
          </a:prstGeom>
          <a:noFill/>
          <a:ln>
            <a:noFill/>
          </a:ln>
          <a:effectLst>
            <a:prstShdw prst="shdw13" dist="53882" dir="13500000">
              <a:schemeClr val="bg2">
                <a:alpha val="50000"/>
              </a:scheme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354982" y="3948756"/>
            <a:ext cx="1357313" cy="955675"/>
          </a:xfrm>
          <a:prstGeom prst="rect">
            <a:avLst/>
          </a:prstGeom>
          <a:noFill/>
          <a:ln>
            <a:noFill/>
          </a:ln>
          <a:effectLst>
            <a:prstShdw prst="shdw13" dist="53882" dir="13500000">
              <a:schemeClr val="bg2">
                <a:alpha val="50000"/>
              </a:scheme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278785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itle 3"/>
          <p:cNvSpPr txBox="1">
            <a:spLocks/>
          </p:cNvSpPr>
          <p:nvPr/>
        </p:nvSpPr>
        <p:spPr>
          <a:xfrm>
            <a:off x="5345723" y="460774"/>
            <a:ext cx="6699740" cy="1084247"/>
          </a:xfrm>
          <a:prstGeom prst="rect">
            <a:avLst/>
          </a:prstGeom>
        </p:spPr>
        <p:txBody>
          <a:bodyPr vert="horz" lIns="91440" tIns="45720" rIns="91440" bIns="45720" rtlCol="0" anchor="ctr">
            <a:noAutofit/>
          </a:bodyPr>
          <a:lstStyle>
            <a:lvl1pPr algn="r" defTabSz="1219170" rtl="0" eaLnBrk="1" latinLnBrk="0" hangingPunct="1">
              <a:spcBef>
                <a:spcPct val="0"/>
              </a:spcBef>
              <a:buNone/>
              <a:defRPr sz="4800" kern="1200" baseline="0">
                <a:solidFill>
                  <a:schemeClr val="bg1"/>
                </a:solidFill>
                <a:effectLst>
                  <a:outerShdw blurRad="50800" dist="38100" dir="2700000" algn="tl" rotWithShape="0">
                    <a:prstClr val="black">
                      <a:alpha val="40000"/>
                    </a:prstClr>
                  </a:outerShdw>
                </a:effectLst>
                <a:latin typeface="+mj-lt"/>
                <a:ea typeface="+mj-ea"/>
                <a:cs typeface="+mj-cs"/>
              </a:defRPr>
            </a:lvl1pPr>
          </a:lstStyle>
          <a:p>
            <a:r>
              <a:rPr lang="en-US" sz="3900" b="1" dirty="0">
                <a:effectLst>
                  <a:outerShdw blurRad="50800" dist="38100" dir="2700000" algn="tl" rotWithShape="0">
                    <a:prstClr val="black">
                      <a:alpha val="44000"/>
                    </a:prstClr>
                  </a:outerShdw>
                </a:effectLst>
                <a:latin typeface="+mn-lt"/>
              </a:rPr>
              <a:t>Greenhouses </a:t>
            </a:r>
            <a:r>
              <a:rPr lang="en-US" sz="3900" b="1" dirty="0" smtClean="0">
                <a:effectLst>
                  <a:outerShdw blurRad="50800" dist="38100" dir="2700000" algn="tl" rotWithShape="0">
                    <a:prstClr val="black">
                      <a:alpha val="44000"/>
                    </a:prstClr>
                  </a:outerShdw>
                </a:effectLst>
                <a:latin typeface="+mn-lt"/>
              </a:rPr>
              <a:t>using </a:t>
            </a:r>
          </a:p>
          <a:p>
            <a:r>
              <a:rPr lang="en-US" sz="3900" b="1" dirty="0" err="1" smtClean="0">
                <a:effectLst>
                  <a:outerShdw blurRad="50800" dist="38100" dir="2700000" algn="tl" rotWithShape="0">
                    <a:prstClr val="black">
                      <a:alpha val="44000"/>
                    </a:prstClr>
                  </a:outerShdw>
                </a:effectLst>
                <a:latin typeface="+mn-lt"/>
              </a:rPr>
              <a:t>Cheminno</a:t>
            </a:r>
            <a:r>
              <a:rPr lang="en-US" sz="3900" b="1" dirty="0" smtClean="0">
                <a:effectLst>
                  <a:outerShdw blurRad="50800" dist="38100" dir="2700000" algn="tl" rotWithShape="0">
                    <a:prstClr val="black">
                      <a:alpha val="44000"/>
                    </a:prstClr>
                  </a:outerShdw>
                </a:effectLst>
                <a:latin typeface="+mn-lt"/>
              </a:rPr>
              <a:t> </a:t>
            </a:r>
            <a:r>
              <a:rPr lang="en-US" sz="3900" b="1" dirty="0" smtClean="0">
                <a:effectLst>
                  <a:outerShdw blurRad="50800" dist="38100" dir="2700000" algn="tl" rotWithShape="0">
                    <a:prstClr val="black">
                      <a:alpha val="44000"/>
                    </a:prstClr>
                  </a:outerShdw>
                </a:effectLst>
                <a:latin typeface="+mn-lt"/>
              </a:rPr>
              <a:t>Greenhouse </a:t>
            </a:r>
            <a:r>
              <a:rPr lang="en-US" sz="3900" b="1" dirty="0" smtClean="0">
                <a:effectLst>
                  <a:outerShdw blurRad="50800" dist="38100" dir="2700000" algn="tl" rotWithShape="0">
                    <a:prstClr val="black">
                      <a:alpha val="44000"/>
                    </a:prstClr>
                  </a:outerShdw>
                </a:effectLst>
                <a:latin typeface="+mn-lt"/>
              </a:rPr>
              <a:t>Film</a:t>
            </a:r>
            <a:endParaRPr lang="en-US" sz="3900" b="1" dirty="0">
              <a:effectLst>
                <a:outerShdw blurRad="50800" dist="38100" dir="2700000" algn="tl" rotWithShape="0">
                  <a:prstClr val="black">
                    <a:alpha val="44000"/>
                  </a:prstClr>
                </a:outerShdw>
              </a:effectLst>
              <a:latin typeface="+mn-lt"/>
            </a:endParaRPr>
          </a:p>
        </p:txBody>
      </p:sp>
      <p:pic>
        <p:nvPicPr>
          <p:cNvPr id="4" name="Picture 3" descr="H:\宣传\FUR613宣传资料印刷\图片\图片1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33314" y="2723764"/>
            <a:ext cx="4418196" cy="334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H:\宣传\FUR613宣传资料印刷\图片\图片1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2197" y="4499480"/>
            <a:ext cx="1953259" cy="1755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88899" y="2605670"/>
            <a:ext cx="2707165" cy="1519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descr="H:\宣传\FGR620宣传资料印刷\620宣传资料照片\IMG_3212.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988760" y="4658035"/>
            <a:ext cx="2820932" cy="159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 descr="H:\宣传\FGR620宣传资料印刷\620宣传资料照片\IMG_3253.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20966" y="4624893"/>
            <a:ext cx="2172813" cy="1629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988760" y="2605670"/>
            <a:ext cx="2325366" cy="1637516"/>
          </a:xfrm>
          <a:prstGeom prst="rect">
            <a:avLst/>
          </a:prstGeom>
          <a:noFill/>
          <a:ln>
            <a:noFill/>
          </a:ln>
          <a:effectLst>
            <a:prstShdw prst="shdw13" dist="53882" dir="13500000">
              <a:schemeClr val="bg2">
                <a:alpha val="50000"/>
              </a:scheme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530890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itle 3"/>
          <p:cNvSpPr txBox="1">
            <a:spLocks/>
          </p:cNvSpPr>
          <p:nvPr/>
        </p:nvSpPr>
        <p:spPr>
          <a:xfrm>
            <a:off x="5785338" y="460774"/>
            <a:ext cx="6277707" cy="990199"/>
          </a:xfrm>
          <a:prstGeom prst="rect">
            <a:avLst/>
          </a:prstGeom>
        </p:spPr>
        <p:txBody>
          <a:bodyPr vert="horz" lIns="91440" tIns="45720" rIns="91440" bIns="45720" rtlCol="0" anchor="ctr">
            <a:noAutofit/>
          </a:bodyPr>
          <a:lstStyle>
            <a:lvl1pPr algn="r" defTabSz="1219170" rtl="0" eaLnBrk="1" latinLnBrk="0" hangingPunct="1">
              <a:spcBef>
                <a:spcPct val="0"/>
              </a:spcBef>
              <a:buNone/>
              <a:defRPr sz="4800" kern="1200" baseline="0">
                <a:solidFill>
                  <a:schemeClr val="bg1"/>
                </a:solidFill>
                <a:effectLst>
                  <a:outerShdw blurRad="50800" dist="38100" dir="2700000" algn="tl" rotWithShape="0">
                    <a:prstClr val="black">
                      <a:alpha val="40000"/>
                    </a:prstClr>
                  </a:outerShdw>
                </a:effectLst>
                <a:latin typeface="+mj-lt"/>
                <a:ea typeface="+mj-ea"/>
                <a:cs typeface="+mj-cs"/>
              </a:defRPr>
            </a:lvl1pPr>
          </a:lstStyle>
          <a:p>
            <a:r>
              <a:rPr lang="en-US" sz="4000" b="1" dirty="0" err="1">
                <a:effectLst>
                  <a:outerShdw blurRad="50800" dist="38100" dir="2700000" algn="tl" rotWithShape="0">
                    <a:prstClr val="black">
                      <a:alpha val="44000"/>
                    </a:prstClr>
                  </a:outerShdw>
                </a:effectLst>
                <a:latin typeface="+mn-lt"/>
              </a:rPr>
              <a:t>Cheminno</a:t>
            </a:r>
            <a:r>
              <a:rPr lang="en-US" sz="4000" b="1" dirty="0">
                <a:effectLst>
                  <a:outerShdw blurRad="50800" dist="38100" dir="2700000" algn="tl" rotWithShape="0">
                    <a:prstClr val="black">
                      <a:alpha val="44000"/>
                    </a:prstClr>
                  </a:outerShdw>
                </a:effectLst>
                <a:latin typeface="+mn-lt"/>
              </a:rPr>
              <a:t> </a:t>
            </a:r>
            <a:endParaRPr lang="en-US" sz="4000" b="1" dirty="0" smtClean="0">
              <a:effectLst>
                <a:outerShdw blurRad="50800" dist="38100" dir="2700000" algn="tl" rotWithShape="0">
                  <a:prstClr val="black">
                    <a:alpha val="44000"/>
                  </a:prstClr>
                </a:outerShdw>
              </a:effectLst>
              <a:latin typeface="+mn-lt"/>
            </a:endParaRPr>
          </a:p>
          <a:p>
            <a:r>
              <a:rPr lang="en-US" sz="4000" b="1" dirty="0" smtClean="0">
                <a:effectLst>
                  <a:outerShdw blurRad="50800" dist="38100" dir="2700000" algn="tl" rotWithShape="0">
                    <a:prstClr val="black">
                      <a:alpha val="44000"/>
                    </a:prstClr>
                  </a:outerShdw>
                </a:effectLst>
                <a:latin typeface="+mn-lt"/>
              </a:rPr>
              <a:t>Greenhouse </a:t>
            </a:r>
            <a:r>
              <a:rPr lang="en-US" sz="4000" b="1" dirty="0" smtClean="0">
                <a:effectLst>
                  <a:outerShdw blurRad="50800" dist="38100" dir="2700000" algn="tl" rotWithShape="0">
                    <a:prstClr val="black">
                      <a:alpha val="44000"/>
                    </a:prstClr>
                  </a:outerShdw>
                </a:effectLst>
                <a:latin typeface="+mn-lt"/>
              </a:rPr>
              <a:t>Film Products</a:t>
            </a:r>
            <a:endParaRPr lang="en-US" sz="4000" b="1" dirty="0">
              <a:effectLst>
                <a:outerShdw blurRad="50800" dist="38100" dir="2700000" algn="tl" rotWithShape="0">
                  <a:prstClr val="black">
                    <a:alpha val="44000"/>
                  </a:prstClr>
                </a:outerShdw>
              </a:effectLst>
              <a:latin typeface="+mn-lt"/>
            </a:endParaRPr>
          </a:p>
        </p:txBody>
      </p:sp>
      <p:pic>
        <p:nvPicPr>
          <p:cNvPr id="4"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16899" y="2012638"/>
            <a:ext cx="1366837"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41117" y="2029271"/>
            <a:ext cx="1376363"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437923" y="2019746"/>
            <a:ext cx="1392238"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a:spLocks noChangeArrowheads="1"/>
          </p:cNvSpPr>
          <p:nvPr/>
        </p:nvSpPr>
        <p:spPr bwMode="auto">
          <a:xfrm>
            <a:off x="2241117" y="1687958"/>
            <a:ext cx="2303463"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pPr>
            <a:r>
              <a:rPr lang="en-US" altLang="en-US" sz="1400" dirty="0">
                <a:latin typeface="Times New Roman" panose="02020603050405020304" pitchFamily="18" charset="0"/>
              </a:rPr>
              <a:t>WGR620</a:t>
            </a:r>
          </a:p>
        </p:txBody>
      </p:sp>
      <p:sp>
        <p:nvSpPr>
          <p:cNvPr id="8" name="TextBox 7"/>
          <p:cNvSpPr txBox="1">
            <a:spLocks noChangeArrowheads="1"/>
          </p:cNvSpPr>
          <p:nvPr/>
        </p:nvSpPr>
        <p:spPr bwMode="auto">
          <a:xfrm>
            <a:off x="5316899" y="1644742"/>
            <a:ext cx="2116138" cy="384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pPr>
            <a:r>
              <a:rPr lang="en-US" altLang="en-US" sz="1400" dirty="0" smtClean="0">
                <a:latin typeface="Times New Roman" panose="02020603050405020304" pitchFamily="18" charset="0"/>
              </a:rPr>
              <a:t>FGR620 PO</a:t>
            </a:r>
            <a:endParaRPr lang="en-US" altLang="en-US" sz="1400" dirty="0">
              <a:latin typeface="Times New Roman" panose="02020603050405020304" pitchFamily="18" charset="0"/>
            </a:endParaRPr>
          </a:p>
        </p:txBody>
      </p:sp>
      <p:sp>
        <p:nvSpPr>
          <p:cNvPr id="9" name="TextBox 8"/>
          <p:cNvSpPr txBox="1">
            <a:spLocks noChangeArrowheads="1"/>
          </p:cNvSpPr>
          <p:nvPr/>
        </p:nvSpPr>
        <p:spPr bwMode="auto">
          <a:xfrm>
            <a:off x="8437923" y="1686371"/>
            <a:ext cx="2173287" cy="384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Font typeface="Wingdings" panose="05000000000000000000" pitchFamily="2" charset="2"/>
              <a:buChar char="v"/>
              <a:defRPr sz="2400">
                <a:solidFill>
                  <a:schemeClr val="tx1"/>
                </a:solidFill>
                <a:latin typeface="Arial" panose="020B0604020202020204" pitchFamily="34" charset="0"/>
              </a:defRPr>
            </a:lvl1pPr>
            <a:lvl2pPr marL="742950" indent="-285750">
              <a:spcBef>
                <a:spcPct val="20000"/>
              </a:spcBef>
              <a:buClr>
                <a:schemeClr val="tx2"/>
              </a:buClr>
              <a:buFont typeface="Wingdings" panose="05000000000000000000" pitchFamily="2" charset="2"/>
              <a:buChar char="§"/>
              <a:defRPr sz="2200">
                <a:solidFill>
                  <a:schemeClr val="tx1"/>
                </a:solidFill>
                <a:latin typeface="Arial" panose="020B0604020202020204" pitchFamily="34" charset="0"/>
              </a:defRPr>
            </a:lvl2pPr>
            <a:lvl3pPr marL="1143000" indent="-228600">
              <a:spcBef>
                <a:spcPct val="20000"/>
              </a:spcBef>
              <a:buClr>
                <a:schemeClr val="accent2"/>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ts val="2600"/>
              </a:lnSpc>
              <a:spcBef>
                <a:spcPct val="0"/>
              </a:spcBef>
              <a:buClrTx/>
              <a:buFont typeface="Arial" panose="020B0604020202020204" pitchFamily="34" charset="0"/>
              <a:buNone/>
            </a:pPr>
            <a:r>
              <a:rPr lang="en-US" altLang="en-US" sz="1400" dirty="0" smtClean="0">
                <a:latin typeface="Times New Roman" panose="02020603050405020304" pitchFamily="18" charset="0"/>
              </a:rPr>
              <a:t>PFK</a:t>
            </a:r>
            <a:endParaRPr lang="en-US" altLang="en-US" sz="1400" dirty="0">
              <a:latin typeface="Times New Roman" panose="02020603050405020304" pitchFamily="18" charset="0"/>
            </a:endParaRPr>
          </a:p>
        </p:txBody>
      </p:sp>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65477" y="2898463"/>
            <a:ext cx="8869680" cy="3767328"/>
          </a:xfrm>
          <a:prstGeom prst="rect">
            <a:avLst/>
          </a:prstGeom>
        </p:spPr>
      </p:pic>
    </p:spTree>
    <p:extLst>
      <p:ext uri="{BB962C8B-B14F-4D97-AF65-F5344CB8AC3E}">
        <p14:creationId xmlns:p14="http://schemas.microsoft.com/office/powerpoint/2010/main" val="4877077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492</TotalTime>
  <Words>531</Words>
  <Application>Microsoft Office PowerPoint</Application>
  <PresentationFormat>Widescreen</PresentationFormat>
  <Paragraphs>62</Paragraphs>
  <Slides>10</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10</vt:i4>
      </vt:variant>
    </vt:vector>
  </HeadingPairs>
  <TitlesOfParts>
    <vt:vector size="21" baseType="lpstr">
      <vt:lpstr>Microsoft YaHei</vt:lpstr>
      <vt:lpstr>宋体</vt:lpstr>
      <vt:lpstr>Arial</vt:lpstr>
      <vt:lpstr>Calibri</vt:lpstr>
      <vt:lpstr>Calibri Light</vt:lpstr>
      <vt:lpstr>Franklin Gothic Heavy</vt:lpstr>
      <vt:lpstr>Times New Roman</vt:lpstr>
      <vt:lpstr>Verdana</vt:lpstr>
      <vt:lpstr>Wingdings</vt:lpstr>
      <vt:lpstr>Wingdings 2</vt:lpstr>
      <vt:lpstr>Office Theme</vt:lpstr>
      <vt:lpstr>Cheminno  Greenhouse Film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Cheminno  Agricultural Film</dc:title>
  <dc:creator>Vivien</dc:creator>
  <cp:lastModifiedBy>Vivien</cp:lastModifiedBy>
  <cp:revision>22</cp:revision>
  <dcterms:created xsi:type="dcterms:W3CDTF">2017-10-11T07:40:26Z</dcterms:created>
  <dcterms:modified xsi:type="dcterms:W3CDTF">2017-10-20T04:05:13Z</dcterms:modified>
</cp:coreProperties>
</file>